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Lst>
  <p:sldSz cx="32399288" cy="43200638"/>
  <p:notesSz cx="6858000" cy="9144000"/>
  <p:defaultTextStyle>
    <a:defPPr>
      <a:defRPr lang="es-ES"/>
    </a:defPPr>
    <a:lvl1pPr marL="0" algn="l" defTabSz="2159609" rtl="0" eaLnBrk="1" latinLnBrk="0" hangingPunct="1">
      <a:defRPr sz="8498" kern="1200">
        <a:solidFill>
          <a:schemeClr val="tx1"/>
        </a:solidFill>
        <a:latin typeface="+mn-lt"/>
        <a:ea typeface="+mn-ea"/>
        <a:cs typeface="+mn-cs"/>
      </a:defRPr>
    </a:lvl1pPr>
    <a:lvl2pPr marL="2159609" algn="l" defTabSz="2159609" rtl="0" eaLnBrk="1" latinLnBrk="0" hangingPunct="1">
      <a:defRPr sz="8498" kern="1200">
        <a:solidFill>
          <a:schemeClr val="tx1"/>
        </a:solidFill>
        <a:latin typeface="+mn-lt"/>
        <a:ea typeface="+mn-ea"/>
        <a:cs typeface="+mn-cs"/>
      </a:defRPr>
    </a:lvl2pPr>
    <a:lvl3pPr marL="4319219" algn="l" defTabSz="2159609" rtl="0" eaLnBrk="1" latinLnBrk="0" hangingPunct="1">
      <a:defRPr sz="8498" kern="1200">
        <a:solidFill>
          <a:schemeClr val="tx1"/>
        </a:solidFill>
        <a:latin typeface="+mn-lt"/>
        <a:ea typeface="+mn-ea"/>
        <a:cs typeface="+mn-cs"/>
      </a:defRPr>
    </a:lvl3pPr>
    <a:lvl4pPr marL="6478828" algn="l" defTabSz="2159609" rtl="0" eaLnBrk="1" latinLnBrk="0" hangingPunct="1">
      <a:defRPr sz="8498" kern="1200">
        <a:solidFill>
          <a:schemeClr val="tx1"/>
        </a:solidFill>
        <a:latin typeface="+mn-lt"/>
        <a:ea typeface="+mn-ea"/>
        <a:cs typeface="+mn-cs"/>
      </a:defRPr>
    </a:lvl4pPr>
    <a:lvl5pPr marL="8638437" algn="l" defTabSz="2159609" rtl="0" eaLnBrk="1" latinLnBrk="0" hangingPunct="1">
      <a:defRPr sz="8498" kern="1200">
        <a:solidFill>
          <a:schemeClr val="tx1"/>
        </a:solidFill>
        <a:latin typeface="+mn-lt"/>
        <a:ea typeface="+mn-ea"/>
        <a:cs typeface="+mn-cs"/>
      </a:defRPr>
    </a:lvl5pPr>
    <a:lvl6pPr marL="10798047" algn="l" defTabSz="2159609" rtl="0" eaLnBrk="1" latinLnBrk="0" hangingPunct="1">
      <a:defRPr sz="8498" kern="1200">
        <a:solidFill>
          <a:schemeClr val="tx1"/>
        </a:solidFill>
        <a:latin typeface="+mn-lt"/>
        <a:ea typeface="+mn-ea"/>
        <a:cs typeface="+mn-cs"/>
      </a:defRPr>
    </a:lvl6pPr>
    <a:lvl7pPr marL="12957656" algn="l" defTabSz="2159609" rtl="0" eaLnBrk="1" latinLnBrk="0" hangingPunct="1">
      <a:defRPr sz="8498" kern="1200">
        <a:solidFill>
          <a:schemeClr val="tx1"/>
        </a:solidFill>
        <a:latin typeface="+mn-lt"/>
        <a:ea typeface="+mn-ea"/>
        <a:cs typeface="+mn-cs"/>
      </a:defRPr>
    </a:lvl7pPr>
    <a:lvl8pPr marL="15117265" algn="l" defTabSz="2159609" rtl="0" eaLnBrk="1" latinLnBrk="0" hangingPunct="1">
      <a:defRPr sz="8498" kern="1200">
        <a:solidFill>
          <a:schemeClr val="tx1"/>
        </a:solidFill>
        <a:latin typeface="+mn-lt"/>
        <a:ea typeface="+mn-ea"/>
        <a:cs typeface="+mn-cs"/>
      </a:defRPr>
    </a:lvl8pPr>
    <a:lvl9pPr marL="17276875" algn="l" defTabSz="2159609" rtl="0" eaLnBrk="1" latinLnBrk="0" hangingPunct="1">
      <a:defRPr sz="8498"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607" userDrawn="1">
          <p15:clr>
            <a:srgbClr val="A4A3A4"/>
          </p15:clr>
        </p15:guide>
        <p15:guide id="2" pos="1020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E5E0"/>
    <a:srgbClr val="FBECEB"/>
    <a:srgbClr val="6A0000"/>
    <a:srgbClr val="D7BE73"/>
    <a:srgbClr val="AE0000"/>
    <a:srgbClr val="FFFFFF"/>
    <a:srgbClr val="020000"/>
    <a:srgbClr val="9A5725"/>
    <a:srgbClr val="9A5773"/>
    <a:srgbClr val="D7BE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996" autoAdjust="0"/>
    <p:restoredTop sz="98785" autoAdjust="0"/>
  </p:normalViewPr>
  <p:slideViewPr>
    <p:cSldViewPr snapToGrid="0" snapToObjects="1">
      <p:cViewPr varScale="1">
        <p:scale>
          <a:sx n="24" d="100"/>
          <a:sy n="24" d="100"/>
        </p:scale>
        <p:origin x="2784" y="240"/>
      </p:cViewPr>
      <p:guideLst>
        <p:guide orient="horz" pos="13607"/>
        <p:guide pos="1020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2429947" y="5716258"/>
            <a:ext cx="27539395" cy="9260137"/>
          </a:xfrm>
        </p:spPr>
        <p:txBody>
          <a:bodyPr/>
          <a:lstStyle/>
          <a:p>
            <a:r>
              <a:rPr lang="es-ES_tradnl"/>
              <a:t>Clic para editar título</a:t>
            </a:r>
            <a:endParaRPr lang="es-ES"/>
          </a:p>
        </p:txBody>
      </p:sp>
      <p:sp>
        <p:nvSpPr>
          <p:cNvPr id="3" name="Subtítulo 2"/>
          <p:cNvSpPr>
            <a:spLocks noGrp="1"/>
          </p:cNvSpPr>
          <p:nvPr>
            <p:ph type="subTitle" idx="1"/>
          </p:nvPr>
        </p:nvSpPr>
        <p:spPr>
          <a:xfrm>
            <a:off x="4859894" y="24480363"/>
            <a:ext cx="22679501" cy="11040163"/>
          </a:xfrm>
        </p:spPr>
        <p:txBody>
          <a:bodyPr/>
          <a:lstStyle>
            <a:lvl1pPr marL="0" indent="0" algn="ctr">
              <a:buNone/>
              <a:defRPr>
                <a:solidFill>
                  <a:schemeClr val="tx1">
                    <a:tint val="75000"/>
                  </a:schemeClr>
                </a:solidFill>
              </a:defRPr>
            </a:lvl1pPr>
            <a:lvl2pPr marL="2160270" indent="0" algn="ctr">
              <a:buNone/>
              <a:defRPr>
                <a:solidFill>
                  <a:schemeClr val="tx1">
                    <a:tint val="75000"/>
                  </a:schemeClr>
                </a:solidFill>
              </a:defRPr>
            </a:lvl2pPr>
            <a:lvl3pPr marL="4320540" indent="0" algn="ctr">
              <a:buNone/>
              <a:defRPr>
                <a:solidFill>
                  <a:schemeClr val="tx1">
                    <a:tint val="75000"/>
                  </a:schemeClr>
                </a:solidFill>
              </a:defRPr>
            </a:lvl3pPr>
            <a:lvl4pPr marL="6480810" indent="0" algn="ctr">
              <a:buNone/>
              <a:defRPr>
                <a:solidFill>
                  <a:schemeClr val="tx1">
                    <a:tint val="75000"/>
                  </a:schemeClr>
                </a:solidFill>
              </a:defRPr>
            </a:lvl4pPr>
            <a:lvl5pPr marL="8641080" indent="0" algn="ctr">
              <a:buNone/>
              <a:defRPr>
                <a:solidFill>
                  <a:schemeClr val="tx1">
                    <a:tint val="75000"/>
                  </a:schemeClr>
                </a:solidFill>
              </a:defRPr>
            </a:lvl5pPr>
            <a:lvl6pPr marL="10801350" indent="0" algn="ctr">
              <a:buNone/>
              <a:defRPr>
                <a:solidFill>
                  <a:schemeClr val="tx1">
                    <a:tint val="75000"/>
                  </a:schemeClr>
                </a:solidFill>
              </a:defRPr>
            </a:lvl6pPr>
            <a:lvl7pPr marL="12961620" indent="0" algn="ctr">
              <a:buNone/>
              <a:defRPr>
                <a:solidFill>
                  <a:schemeClr val="tx1">
                    <a:tint val="75000"/>
                  </a:schemeClr>
                </a:solidFill>
              </a:defRPr>
            </a:lvl7pPr>
            <a:lvl8pPr marL="15121890" indent="0" algn="ctr">
              <a:buNone/>
              <a:defRPr>
                <a:solidFill>
                  <a:schemeClr val="tx1">
                    <a:tint val="75000"/>
                  </a:schemeClr>
                </a:solidFill>
              </a:defRPr>
            </a:lvl8pPr>
            <a:lvl9pPr marL="17282160" indent="0" algn="ctr">
              <a:buNone/>
              <a:defRPr>
                <a:solidFill>
                  <a:schemeClr val="tx1">
                    <a:tint val="75000"/>
                  </a:schemeClr>
                </a:solidFill>
              </a:defRPr>
            </a:lvl9pPr>
          </a:lstStyle>
          <a:p>
            <a:r>
              <a:rPr lang="es-ES_tradnl"/>
              <a:t>Haga clic para modificar el estilo de subtítulo del patrón</a:t>
            </a:r>
            <a:endParaRPr lang="es-ES"/>
          </a:p>
        </p:txBody>
      </p:sp>
      <p:sp>
        <p:nvSpPr>
          <p:cNvPr id="4" name="Marcador de fecha 3"/>
          <p:cNvSpPr>
            <a:spLocks noGrp="1"/>
          </p:cNvSpPr>
          <p:nvPr>
            <p:ph type="dt" sz="half" idx="10"/>
          </p:nvPr>
        </p:nvSpPr>
        <p:spPr/>
        <p:txBody>
          <a:bodyPr/>
          <a:lstStyle/>
          <a:p>
            <a:fld id="{6B198947-DDA5-284C-9239-B8A2B2BE177C}" type="datetimeFigureOut">
              <a:rPr lang="es-ES" smtClean="0"/>
              <a:pPr/>
              <a:t>22/10/24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8B05A40-641C-4245-B825-3C86EE06769D}" type="slidenum">
              <a:rPr lang="es-ES" smtClean="0"/>
              <a:pPr/>
              <a:t>‹Nº›</a:t>
            </a:fld>
            <a:endParaRPr lang="es-ES"/>
          </a:p>
        </p:txBody>
      </p:sp>
    </p:spTree>
    <p:extLst>
      <p:ext uri="{BB962C8B-B14F-4D97-AF65-F5344CB8AC3E}">
        <p14:creationId xmlns:p14="http://schemas.microsoft.com/office/powerpoint/2010/main" val="3686695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6B198947-DDA5-284C-9239-B8A2B2BE177C}" type="datetimeFigureOut">
              <a:rPr lang="es-ES" smtClean="0"/>
              <a:pPr/>
              <a:t>22/10/24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8B05A40-641C-4245-B825-3C86EE06769D}" type="slidenum">
              <a:rPr lang="es-ES" smtClean="0"/>
              <a:pPr/>
              <a:t>‹Nº›</a:t>
            </a:fld>
            <a:endParaRPr lang="es-ES"/>
          </a:p>
        </p:txBody>
      </p:sp>
    </p:spTree>
    <p:extLst>
      <p:ext uri="{BB962C8B-B14F-4D97-AF65-F5344CB8AC3E}">
        <p14:creationId xmlns:p14="http://schemas.microsoft.com/office/powerpoint/2010/main" val="9455902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23489484" y="1730032"/>
            <a:ext cx="7289840" cy="36860545"/>
          </a:xfrm>
        </p:spPr>
        <p:txBody>
          <a:bodyPr vert="eaVert"/>
          <a:lstStyle/>
          <a:p>
            <a:r>
              <a:rPr lang="es-ES_tradnl"/>
              <a:t>Clic para editar título</a:t>
            </a:r>
            <a:endParaRPr lang="es-ES"/>
          </a:p>
        </p:txBody>
      </p:sp>
      <p:sp>
        <p:nvSpPr>
          <p:cNvPr id="3" name="Marcador de texto vertical 2"/>
          <p:cNvSpPr>
            <a:spLocks noGrp="1"/>
          </p:cNvSpPr>
          <p:nvPr>
            <p:ph type="body" orient="vert" idx="1"/>
          </p:nvPr>
        </p:nvSpPr>
        <p:spPr>
          <a:xfrm>
            <a:off x="1619964" y="1730032"/>
            <a:ext cx="21329532" cy="36860545"/>
          </a:xfr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6B198947-DDA5-284C-9239-B8A2B2BE177C}" type="datetimeFigureOut">
              <a:rPr lang="es-ES" smtClean="0"/>
              <a:pPr/>
              <a:t>22/10/24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8B05A40-641C-4245-B825-3C86EE06769D}" type="slidenum">
              <a:rPr lang="es-ES" smtClean="0"/>
              <a:pPr/>
              <a:t>‹Nº›</a:t>
            </a:fld>
            <a:endParaRPr lang="es-ES"/>
          </a:p>
        </p:txBody>
      </p:sp>
    </p:spTree>
    <p:extLst>
      <p:ext uri="{BB962C8B-B14F-4D97-AF65-F5344CB8AC3E}">
        <p14:creationId xmlns:p14="http://schemas.microsoft.com/office/powerpoint/2010/main" val="3733224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1007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2559320" y="27760415"/>
            <a:ext cx="27539395" cy="8580127"/>
          </a:xfrm>
        </p:spPr>
        <p:txBody>
          <a:bodyPr anchor="t"/>
          <a:lstStyle>
            <a:lvl1pPr algn="l">
              <a:defRPr sz="18900" b="1" cap="all"/>
            </a:lvl1pPr>
          </a:lstStyle>
          <a:p>
            <a:r>
              <a:rPr lang="es-ES_tradnl"/>
              <a:t>Clic para editar título</a:t>
            </a:r>
            <a:endParaRPr lang="es-ES"/>
          </a:p>
        </p:txBody>
      </p:sp>
      <p:sp>
        <p:nvSpPr>
          <p:cNvPr id="3" name="Marcador de texto 2"/>
          <p:cNvSpPr>
            <a:spLocks noGrp="1"/>
          </p:cNvSpPr>
          <p:nvPr>
            <p:ph type="body" idx="1"/>
          </p:nvPr>
        </p:nvSpPr>
        <p:spPr>
          <a:xfrm>
            <a:off x="2559320" y="18310277"/>
            <a:ext cx="27539395" cy="9450136"/>
          </a:xfrm>
        </p:spPr>
        <p:txBody>
          <a:bodyPr anchor="b"/>
          <a:lstStyle>
            <a:lvl1pPr marL="0" indent="0">
              <a:buNone/>
              <a:defRPr sz="9500">
                <a:solidFill>
                  <a:schemeClr val="tx1">
                    <a:tint val="75000"/>
                  </a:schemeClr>
                </a:solidFill>
              </a:defRPr>
            </a:lvl1pPr>
            <a:lvl2pPr marL="2160270" indent="0">
              <a:buNone/>
              <a:defRPr sz="8500">
                <a:solidFill>
                  <a:schemeClr val="tx1">
                    <a:tint val="75000"/>
                  </a:schemeClr>
                </a:solidFill>
              </a:defRPr>
            </a:lvl2pPr>
            <a:lvl3pPr marL="4320540" indent="0">
              <a:buNone/>
              <a:defRPr sz="7600">
                <a:solidFill>
                  <a:schemeClr val="tx1">
                    <a:tint val="75000"/>
                  </a:schemeClr>
                </a:solidFill>
              </a:defRPr>
            </a:lvl3pPr>
            <a:lvl4pPr marL="6480810" indent="0">
              <a:buNone/>
              <a:defRPr sz="6600">
                <a:solidFill>
                  <a:schemeClr val="tx1">
                    <a:tint val="75000"/>
                  </a:schemeClr>
                </a:solidFill>
              </a:defRPr>
            </a:lvl4pPr>
            <a:lvl5pPr marL="8641080" indent="0">
              <a:buNone/>
              <a:defRPr sz="6600">
                <a:solidFill>
                  <a:schemeClr val="tx1">
                    <a:tint val="75000"/>
                  </a:schemeClr>
                </a:solidFill>
              </a:defRPr>
            </a:lvl5pPr>
            <a:lvl6pPr marL="10801350" indent="0">
              <a:buNone/>
              <a:defRPr sz="6600">
                <a:solidFill>
                  <a:schemeClr val="tx1">
                    <a:tint val="75000"/>
                  </a:schemeClr>
                </a:solidFill>
              </a:defRPr>
            </a:lvl6pPr>
            <a:lvl7pPr marL="12961620" indent="0">
              <a:buNone/>
              <a:defRPr sz="6600">
                <a:solidFill>
                  <a:schemeClr val="tx1">
                    <a:tint val="75000"/>
                  </a:schemeClr>
                </a:solidFill>
              </a:defRPr>
            </a:lvl7pPr>
            <a:lvl8pPr marL="15121890" indent="0">
              <a:buNone/>
              <a:defRPr sz="6600">
                <a:solidFill>
                  <a:schemeClr val="tx1">
                    <a:tint val="75000"/>
                  </a:schemeClr>
                </a:solidFill>
              </a:defRPr>
            </a:lvl8pPr>
            <a:lvl9pPr marL="17282160" indent="0">
              <a:buNone/>
              <a:defRPr sz="6600">
                <a:solidFill>
                  <a:schemeClr val="tx1">
                    <a:tint val="75000"/>
                  </a:schemeClr>
                </a:solidFill>
              </a:defRPr>
            </a:lvl9pPr>
          </a:lstStyle>
          <a:p>
            <a:pPr lvl="0"/>
            <a:r>
              <a:rPr lang="es-ES_tradnl"/>
              <a:t>Haga clic para modificar el estilo de texto del patrón</a:t>
            </a:r>
          </a:p>
        </p:txBody>
      </p:sp>
      <p:sp>
        <p:nvSpPr>
          <p:cNvPr id="4" name="Marcador de fecha 3"/>
          <p:cNvSpPr>
            <a:spLocks noGrp="1"/>
          </p:cNvSpPr>
          <p:nvPr>
            <p:ph type="dt" sz="half" idx="10"/>
          </p:nvPr>
        </p:nvSpPr>
        <p:spPr/>
        <p:txBody>
          <a:bodyPr/>
          <a:lstStyle/>
          <a:p>
            <a:fld id="{6B198947-DDA5-284C-9239-B8A2B2BE177C}" type="datetimeFigureOut">
              <a:rPr lang="es-ES" smtClean="0"/>
              <a:pPr/>
              <a:t>22/10/24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8B05A40-641C-4245-B825-3C86EE06769D}" type="slidenum">
              <a:rPr lang="es-ES" smtClean="0"/>
              <a:pPr/>
              <a:t>‹Nº›</a:t>
            </a:fld>
            <a:endParaRPr lang="es-ES"/>
          </a:p>
        </p:txBody>
      </p:sp>
    </p:spTree>
    <p:extLst>
      <p:ext uri="{BB962C8B-B14F-4D97-AF65-F5344CB8AC3E}">
        <p14:creationId xmlns:p14="http://schemas.microsoft.com/office/powerpoint/2010/main" val="5443193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sz="half" idx="1"/>
          </p:nvPr>
        </p:nvSpPr>
        <p:spPr>
          <a:xfrm>
            <a:off x="1619965" y="10080154"/>
            <a:ext cx="14309685" cy="28510424"/>
          </a:xfrm>
        </p:spPr>
        <p:txBody>
          <a:bodyPr/>
          <a:lstStyle>
            <a:lvl1pPr>
              <a:defRPr sz="13200"/>
            </a:lvl1pPr>
            <a:lvl2pPr>
              <a:defRPr sz="11300"/>
            </a:lvl2pPr>
            <a:lvl3pPr>
              <a:defRPr sz="9500"/>
            </a:lvl3pPr>
            <a:lvl4pPr>
              <a:defRPr sz="8500"/>
            </a:lvl4pPr>
            <a:lvl5pPr>
              <a:defRPr sz="8500"/>
            </a:lvl5pPr>
            <a:lvl6pPr>
              <a:defRPr sz="8500"/>
            </a:lvl6pPr>
            <a:lvl7pPr>
              <a:defRPr sz="8500"/>
            </a:lvl7pPr>
            <a:lvl8pPr>
              <a:defRPr sz="8500"/>
            </a:lvl8pPr>
            <a:lvl9pPr>
              <a:defRPr sz="85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contenido 3"/>
          <p:cNvSpPr>
            <a:spLocks noGrp="1"/>
          </p:cNvSpPr>
          <p:nvPr>
            <p:ph sz="half" idx="2"/>
          </p:nvPr>
        </p:nvSpPr>
        <p:spPr>
          <a:xfrm>
            <a:off x="16469639" y="10080154"/>
            <a:ext cx="14309685" cy="28510424"/>
          </a:xfrm>
        </p:spPr>
        <p:txBody>
          <a:bodyPr/>
          <a:lstStyle>
            <a:lvl1pPr>
              <a:defRPr sz="13200"/>
            </a:lvl1pPr>
            <a:lvl2pPr>
              <a:defRPr sz="11300"/>
            </a:lvl2pPr>
            <a:lvl3pPr>
              <a:defRPr sz="9500"/>
            </a:lvl3pPr>
            <a:lvl4pPr>
              <a:defRPr sz="8500"/>
            </a:lvl4pPr>
            <a:lvl5pPr>
              <a:defRPr sz="8500"/>
            </a:lvl5pPr>
            <a:lvl6pPr>
              <a:defRPr sz="8500"/>
            </a:lvl6pPr>
            <a:lvl7pPr>
              <a:defRPr sz="8500"/>
            </a:lvl7pPr>
            <a:lvl8pPr>
              <a:defRPr sz="8500"/>
            </a:lvl8pPr>
            <a:lvl9pPr>
              <a:defRPr sz="85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fecha 4"/>
          <p:cNvSpPr>
            <a:spLocks noGrp="1"/>
          </p:cNvSpPr>
          <p:nvPr>
            <p:ph type="dt" sz="half" idx="10"/>
          </p:nvPr>
        </p:nvSpPr>
        <p:spPr/>
        <p:txBody>
          <a:bodyPr/>
          <a:lstStyle/>
          <a:p>
            <a:fld id="{6B198947-DDA5-284C-9239-B8A2B2BE177C}" type="datetimeFigureOut">
              <a:rPr lang="es-ES" smtClean="0"/>
              <a:pPr/>
              <a:t>22/10/24</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98B05A40-641C-4245-B825-3C86EE06769D}" type="slidenum">
              <a:rPr lang="es-ES" smtClean="0"/>
              <a:pPr/>
              <a:t>‹Nº›</a:t>
            </a:fld>
            <a:endParaRPr lang="es-ES"/>
          </a:p>
        </p:txBody>
      </p:sp>
    </p:spTree>
    <p:extLst>
      <p:ext uri="{BB962C8B-B14F-4D97-AF65-F5344CB8AC3E}">
        <p14:creationId xmlns:p14="http://schemas.microsoft.com/office/powerpoint/2010/main" val="42772849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a:t>Clic para editar título</a:t>
            </a:r>
            <a:endParaRPr lang="es-ES"/>
          </a:p>
        </p:txBody>
      </p:sp>
      <p:sp>
        <p:nvSpPr>
          <p:cNvPr id="3" name="Marcador de texto 2"/>
          <p:cNvSpPr>
            <a:spLocks noGrp="1"/>
          </p:cNvSpPr>
          <p:nvPr>
            <p:ph type="body" idx="1"/>
          </p:nvPr>
        </p:nvSpPr>
        <p:spPr>
          <a:xfrm>
            <a:off x="1619965" y="9670147"/>
            <a:ext cx="14315312" cy="4030057"/>
          </a:xfrm>
        </p:spPr>
        <p:txBody>
          <a:bodyPr anchor="b"/>
          <a:lstStyle>
            <a:lvl1pPr marL="0" indent="0">
              <a:buNone/>
              <a:defRPr sz="11300" b="1"/>
            </a:lvl1pPr>
            <a:lvl2pPr marL="2160270" indent="0">
              <a:buNone/>
              <a:defRPr sz="9500" b="1"/>
            </a:lvl2pPr>
            <a:lvl3pPr marL="4320540" indent="0">
              <a:buNone/>
              <a:defRPr sz="8500" b="1"/>
            </a:lvl3pPr>
            <a:lvl4pPr marL="6480810" indent="0">
              <a:buNone/>
              <a:defRPr sz="7600" b="1"/>
            </a:lvl4pPr>
            <a:lvl5pPr marL="8641080" indent="0">
              <a:buNone/>
              <a:defRPr sz="7600" b="1"/>
            </a:lvl5pPr>
            <a:lvl6pPr marL="10801350" indent="0">
              <a:buNone/>
              <a:defRPr sz="7600" b="1"/>
            </a:lvl6pPr>
            <a:lvl7pPr marL="12961620" indent="0">
              <a:buNone/>
              <a:defRPr sz="7600" b="1"/>
            </a:lvl7pPr>
            <a:lvl8pPr marL="15121890" indent="0">
              <a:buNone/>
              <a:defRPr sz="7600" b="1"/>
            </a:lvl8pPr>
            <a:lvl9pPr marL="17282160" indent="0">
              <a:buNone/>
              <a:defRPr sz="7600" b="1"/>
            </a:lvl9pPr>
          </a:lstStyle>
          <a:p>
            <a:pPr lvl="0"/>
            <a:r>
              <a:rPr lang="es-ES_tradnl"/>
              <a:t>Haga clic para modificar el estilo de texto del patrón</a:t>
            </a:r>
          </a:p>
        </p:txBody>
      </p:sp>
      <p:sp>
        <p:nvSpPr>
          <p:cNvPr id="4" name="Marcador de contenido 3"/>
          <p:cNvSpPr>
            <a:spLocks noGrp="1"/>
          </p:cNvSpPr>
          <p:nvPr>
            <p:ph sz="half" idx="2"/>
          </p:nvPr>
        </p:nvSpPr>
        <p:spPr>
          <a:xfrm>
            <a:off x="1619965" y="13700203"/>
            <a:ext cx="14315312" cy="24890370"/>
          </a:xfrm>
        </p:spPr>
        <p:txBody>
          <a:bodyPr/>
          <a:lstStyle>
            <a:lvl1pPr>
              <a:defRPr sz="11300"/>
            </a:lvl1pPr>
            <a:lvl2pPr>
              <a:defRPr sz="9500"/>
            </a:lvl2pPr>
            <a:lvl3pPr>
              <a:defRPr sz="8500"/>
            </a:lvl3pPr>
            <a:lvl4pPr>
              <a:defRPr sz="7600"/>
            </a:lvl4pPr>
            <a:lvl5pPr>
              <a:defRPr sz="7600"/>
            </a:lvl5pPr>
            <a:lvl6pPr>
              <a:defRPr sz="7600"/>
            </a:lvl6pPr>
            <a:lvl7pPr>
              <a:defRPr sz="7600"/>
            </a:lvl7pPr>
            <a:lvl8pPr>
              <a:defRPr sz="7600"/>
            </a:lvl8pPr>
            <a:lvl9pPr>
              <a:defRPr sz="7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texto 4"/>
          <p:cNvSpPr>
            <a:spLocks noGrp="1"/>
          </p:cNvSpPr>
          <p:nvPr>
            <p:ph type="body" sz="quarter" idx="3"/>
          </p:nvPr>
        </p:nvSpPr>
        <p:spPr>
          <a:xfrm>
            <a:off x="16458391" y="9670147"/>
            <a:ext cx="14320935" cy="4030057"/>
          </a:xfrm>
        </p:spPr>
        <p:txBody>
          <a:bodyPr anchor="b"/>
          <a:lstStyle>
            <a:lvl1pPr marL="0" indent="0">
              <a:buNone/>
              <a:defRPr sz="11300" b="1"/>
            </a:lvl1pPr>
            <a:lvl2pPr marL="2160270" indent="0">
              <a:buNone/>
              <a:defRPr sz="9500" b="1"/>
            </a:lvl2pPr>
            <a:lvl3pPr marL="4320540" indent="0">
              <a:buNone/>
              <a:defRPr sz="8500" b="1"/>
            </a:lvl3pPr>
            <a:lvl4pPr marL="6480810" indent="0">
              <a:buNone/>
              <a:defRPr sz="7600" b="1"/>
            </a:lvl4pPr>
            <a:lvl5pPr marL="8641080" indent="0">
              <a:buNone/>
              <a:defRPr sz="7600" b="1"/>
            </a:lvl5pPr>
            <a:lvl6pPr marL="10801350" indent="0">
              <a:buNone/>
              <a:defRPr sz="7600" b="1"/>
            </a:lvl6pPr>
            <a:lvl7pPr marL="12961620" indent="0">
              <a:buNone/>
              <a:defRPr sz="7600" b="1"/>
            </a:lvl7pPr>
            <a:lvl8pPr marL="15121890" indent="0">
              <a:buNone/>
              <a:defRPr sz="7600" b="1"/>
            </a:lvl8pPr>
            <a:lvl9pPr marL="17282160" indent="0">
              <a:buNone/>
              <a:defRPr sz="7600" b="1"/>
            </a:lvl9pPr>
          </a:lstStyle>
          <a:p>
            <a:pPr lvl="0"/>
            <a:r>
              <a:rPr lang="es-ES_tradnl"/>
              <a:t>Haga clic para modificar el estilo de texto del patrón</a:t>
            </a:r>
          </a:p>
        </p:txBody>
      </p:sp>
      <p:sp>
        <p:nvSpPr>
          <p:cNvPr id="6" name="Marcador de contenido 5"/>
          <p:cNvSpPr>
            <a:spLocks noGrp="1"/>
          </p:cNvSpPr>
          <p:nvPr>
            <p:ph sz="quarter" idx="4"/>
          </p:nvPr>
        </p:nvSpPr>
        <p:spPr>
          <a:xfrm>
            <a:off x="16458391" y="13700203"/>
            <a:ext cx="14320935" cy="24890370"/>
          </a:xfrm>
        </p:spPr>
        <p:txBody>
          <a:bodyPr/>
          <a:lstStyle>
            <a:lvl1pPr>
              <a:defRPr sz="11300"/>
            </a:lvl1pPr>
            <a:lvl2pPr>
              <a:defRPr sz="9500"/>
            </a:lvl2pPr>
            <a:lvl3pPr>
              <a:defRPr sz="8500"/>
            </a:lvl3pPr>
            <a:lvl4pPr>
              <a:defRPr sz="7600"/>
            </a:lvl4pPr>
            <a:lvl5pPr>
              <a:defRPr sz="7600"/>
            </a:lvl5pPr>
            <a:lvl6pPr>
              <a:defRPr sz="7600"/>
            </a:lvl6pPr>
            <a:lvl7pPr>
              <a:defRPr sz="7600"/>
            </a:lvl7pPr>
            <a:lvl8pPr>
              <a:defRPr sz="7600"/>
            </a:lvl8pPr>
            <a:lvl9pPr>
              <a:defRPr sz="7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7" name="Marcador de fecha 6"/>
          <p:cNvSpPr>
            <a:spLocks noGrp="1"/>
          </p:cNvSpPr>
          <p:nvPr>
            <p:ph type="dt" sz="half" idx="10"/>
          </p:nvPr>
        </p:nvSpPr>
        <p:spPr/>
        <p:txBody>
          <a:bodyPr/>
          <a:lstStyle/>
          <a:p>
            <a:fld id="{6B198947-DDA5-284C-9239-B8A2B2BE177C}" type="datetimeFigureOut">
              <a:rPr lang="es-ES" smtClean="0"/>
              <a:pPr/>
              <a:t>22/10/24</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98B05A40-641C-4245-B825-3C86EE06769D}" type="slidenum">
              <a:rPr lang="es-ES" smtClean="0"/>
              <a:pPr/>
              <a:t>‹Nº›</a:t>
            </a:fld>
            <a:endParaRPr lang="es-ES"/>
          </a:p>
        </p:txBody>
      </p:sp>
    </p:spTree>
    <p:extLst>
      <p:ext uri="{BB962C8B-B14F-4D97-AF65-F5344CB8AC3E}">
        <p14:creationId xmlns:p14="http://schemas.microsoft.com/office/powerpoint/2010/main" val="15421165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fecha 2"/>
          <p:cNvSpPr>
            <a:spLocks noGrp="1"/>
          </p:cNvSpPr>
          <p:nvPr>
            <p:ph type="dt" sz="half" idx="10"/>
          </p:nvPr>
        </p:nvSpPr>
        <p:spPr/>
        <p:txBody>
          <a:bodyPr/>
          <a:lstStyle/>
          <a:p>
            <a:fld id="{6B198947-DDA5-284C-9239-B8A2B2BE177C}" type="datetimeFigureOut">
              <a:rPr lang="es-ES" smtClean="0"/>
              <a:pPr/>
              <a:t>22/10/24</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98B05A40-641C-4245-B825-3C86EE06769D}" type="slidenum">
              <a:rPr lang="es-ES" smtClean="0"/>
              <a:pPr/>
              <a:t>‹Nº›</a:t>
            </a:fld>
            <a:endParaRPr lang="es-ES"/>
          </a:p>
        </p:txBody>
      </p:sp>
    </p:spTree>
    <p:extLst>
      <p:ext uri="{BB962C8B-B14F-4D97-AF65-F5344CB8AC3E}">
        <p14:creationId xmlns:p14="http://schemas.microsoft.com/office/powerpoint/2010/main" val="2410020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6B198947-DDA5-284C-9239-B8A2B2BE177C}" type="datetimeFigureOut">
              <a:rPr lang="es-ES" smtClean="0"/>
              <a:pPr/>
              <a:t>22/10/24</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98B05A40-641C-4245-B825-3C86EE06769D}" type="slidenum">
              <a:rPr lang="es-ES" smtClean="0"/>
              <a:pPr/>
              <a:t>‹Nº›</a:t>
            </a:fld>
            <a:endParaRPr lang="es-ES"/>
          </a:p>
        </p:txBody>
      </p:sp>
    </p:spTree>
    <p:extLst>
      <p:ext uri="{BB962C8B-B14F-4D97-AF65-F5344CB8AC3E}">
        <p14:creationId xmlns:p14="http://schemas.microsoft.com/office/powerpoint/2010/main" val="1040798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619965" y="1720027"/>
            <a:ext cx="10659143" cy="7320108"/>
          </a:xfrm>
        </p:spPr>
        <p:txBody>
          <a:bodyPr anchor="b"/>
          <a:lstStyle>
            <a:lvl1pPr algn="l">
              <a:defRPr sz="9500" b="1"/>
            </a:lvl1pPr>
          </a:lstStyle>
          <a:p>
            <a:r>
              <a:rPr lang="es-ES_tradnl"/>
              <a:t>Clic para editar título</a:t>
            </a:r>
            <a:endParaRPr lang="es-ES"/>
          </a:p>
        </p:txBody>
      </p:sp>
      <p:sp>
        <p:nvSpPr>
          <p:cNvPr id="3" name="Marcador de contenido 2"/>
          <p:cNvSpPr>
            <a:spLocks noGrp="1"/>
          </p:cNvSpPr>
          <p:nvPr>
            <p:ph idx="1"/>
          </p:nvPr>
        </p:nvSpPr>
        <p:spPr>
          <a:xfrm>
            <a:off x="12667221" y="1720029"/>
            <a:ext cx="18112102" cy="36870548"/>
          </a:xfrm>
        </p:spPr>
        <p:txBody>
          <a:bodyPr/>
          <a:lstStyle>
            <a:lvl1pPr>
              <a:defRPr sz="15100"/>
            </a:lvl1pPr>
            <a:lvl2pPr>
              <a:defRPr sz="13200"/>
            </a:lvl2pPr>
            <a:lvl3pPr>
              <a:defRPr sz="11300"/>
            </a:lvl3pPr>
            <a:lvl4pPr>
              <a:defRPr sz="9500"/>
            </a:lvl4pPr>
            <a:lvl5pPr>
              <a:defRPr sz="9500"/>
            </a:lvl5pPr>
            <a:lvl6pPr>
              <a:defRPr sz="9500"/>
            </a:lvl6pPr>
            <a:lvl7pPr>
              <a:defRPr sz="9500"/>
            </a:lvl7pPr>
            <a:lvl8pPr>
              <a:defRPr sz="9500"/>
            </a:lvl8pPr>
            <a:lvl9pPr>
              <a:defRPr sz="95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texto 3"/>
          <p:cNvSpPr>
            <a:spLocks noGrp="1"/>
          </p:cNvSpPr>
          <p:nvPr>
            <p:ph type="body" sz="half" idx="2"/>
          </p:nvPr>
        </p:nvSpPr>
        <p:spPr>
          <a:xfrm>
            <a:off x="1619965" y="9040138"/>
            <a:ext cx="10659143" cy="29550440"/>
          </a:xfrm>
        </p:spPr>
        <p:txBody>
          <a:bodyPr/>
          <a:lstStyle>
            <a:lvl1pPr marL="0" indent="0">
              <a:buNone/>
              <a:defRPr sz="6600"/>
            </a:lvl1pPr>
            <a:lvl2pPr marL="2160270" indent="0">
              <a:buNone/>
              <a:defRPr sz="5700"/>
            </a:lvl2pPr>
            <a:lvl3pPr marL="4320540" indent="0">
              <a:buNone/>
              <a:defRPr sz="4700"/>
            </a:lvl3pPr>
            <a:lvl4pPr marL="6480810" indent="0">
              <a:buNone/>
              <a:defRPr sz="4300"/>
            </a:lvl4pPr>
            <a:lvl5pPr marL="8641080" indent="0">
              <a:buNone/>
              <a:defRPr sz="4300"/>
            </a:lvl5pPr>
            <a:lvl6pPr marL="10801350" indent="0">
              <a:buNone/>
              <a:defRPr sz="4300"/>
            </a:lvl6pPr>
            <a:lvl7pPr marL="12961620" indent="0">
              <a:buNone/>
              <a:defRPr sz="4300"/>
            </a:lvl7pPr>
            <a:lvl8pPr marL="15121890" indent="0">
              <a:buNone/>
              <a:defRPr sz="4300"/>
            </a:lvl8pPr>
            <a:lvl9pPr marL="17282160" indent="0">
              <a:buNone/>
              <a:defRPr sz="43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6B198947-DDA5-284C-9239-B8A2B2BE177C}" type="datetimeFigureOut">
              <a:rPr lang="es-ES" smtClean="0"/>
              <a:pPr/>
              <a:t>22/10/24</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98B05A40-641C-4245-B825-3C86EE06769D}" type="slidenum">
              <a:rPr lang="es-ES" smtClean="0"/>
              <a:pPr/>
              <a:t>‹Nº›</a:t>
            </a:fld>
            <a:endParaRPr lang="es-ES"/>
          </a:p>
        </p:txBody>
      </p:sp>
    </p:spTree>
    <p:extLst>
      <p:ext uri="{BB962C8B-B14F-4D97-AF65-F5344CB8AC3E}">
        <p14:creationId xmlns:p14="http://schemas.microsoft.com/office/powerpoint/2010/main" val="3873812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50488" y="30240448"/>
            <a:ext cx="19439573" cy="3570055"/>
          </a:xfrm>
        </p:spPr>
        <p:txBody>
          <a:bodyPr anchor="b"/>
          <a:lstStyle>
            <a:lvl1pPr algn="l">
              <a:defRPr sz="9500" b="1"/>
            </a:lvl1pPr>
          </a:lstStyle>
          <a:p>
            <a:r>
              <a:rPr lang="es-ES_tradnl"/>
              <a:t>Clic para editar título</a:t>
            </a:r>
            <a:endParaRPr lang="es-ES"/>
          </a:p>
        </p:txBody>
      </p:sp>
      <p:sp>
        <p:nvSpPr>
          <p:cNvPr id="3" name="Marcador de posición de imagen 2"/>
          <p:cNvSpPr>
            <a:spLocks noGrp="1"/>
          </p:cNvSpPr>
          <p:nvPr>
            <p:ph type="pic" idx="1"/>
          </p:nvPr>
        </p:nvSpPr>
        <p:spPr>
          <a:xfrm>
            <a:off x="6350488" y="3860057"/>
            <a:ext cx="19439573" cy="25920383"/>
          </a:xfrm>
        </p:spPr>
        <p:txBody>
          <a:bodyPr/>
          <a:lstStyle>
            <a:lvl1pPr marL="0" indent="0">
              <a:buNone/>
              <a:defRPr sz="15100"/>
            </a:lvl1pPr>
            <a:lvl2pPr marL="2160270" indent="0">
              <a:buNone/>
              <a:defRPr sz="13200"/>
            </a:lvl2pPr>
            <a:lvl3pPr marL="4320540" indent="0">
              <a:buNone/>
              <a:defRPr sz="11300"/>
            </a:lvl3pPr>
            <a:lvl4pPr marL="6480810" indent="0">
              <a:buNone/>
              <a:defRPr sz="9500"/>
            </a:lvl4pPr>
            <a:lvl5pPr marL="8641080" indent="0">
              <a:buNone/>
              <a:defRPr sz="9500"/>
            </a:lvl5pPr>
            <a:lvl6pPr marL="10801350" indent="0">
              <a:buNone/>
              <a:defRPr sz="9500"/>
            </a:lvl6pPr>
            <a:lvl7pPr marL="12961620" indent="0">
              <a:buNone/>
              <a:defRPr sz="9500"/>
            </a:lvl7pPr>
            <a:lvl8pPr marL="15121890" indent="0">
              <a:buNone/>
              <a:defRPr sz="9500"/>
            </a:lvl8pPr>
            <a:lvl9pPr marL="17282160" indent="0">
              <a:buNone/>
              <a:defRPr sz="9500"/>
            </a:lvl9pPr>
          </a:lstStyle>
          <a:p>
            <a:endParaRPr lang="es-ES"/>
          </a:p>
        </p:txBody>
      </p:sp>
      <p:sp>
        <p:nvSpPr>
          <p:cNvPr id="4" name="Marcador de texto 3"/>
          <p:cNvSpPr>
            <a:spLocks noGrp="1"/>
          </p:cNvSpPr>
          <p:nvPr>
            <p:ph type="body" sz="half" idx="2"/>
          </p:nvPr>
        </p:nvSpPr>
        <p:spPr>
          <a:xfrm>
            <a:off x="6350488" y="33810503"/>
            <a:ext cx="19439573" cy="5070072"/>
          </a:xfrm>
        </p:spPr>
        <p:txBody>
          <a:bodyPr/>
          <a:lstStyle>
            <a:lvl1pPr marL="0" indent="0">
              <a:buNone/>
              <a:defRPr sz="6600"/>
            </a:lvl1pPr>
            <a:lvl2pPr marL="2160270" indent="0">
              <a:buNone/>
              <a:defRPr sz="5700"/>
            </a:lvl2pPr>
            <a:lvl3pPr marL="4320540" indent="0">
              <a:buNone/>
              <a:defRPr sz="4700"/>
            </a:lvl3pPr>
            <a:lvl4pPr marL="6480810" indent="0">
              <a:buNone/>
              <a:defRPr sz="4300"/>
            </a:lvl4pPr>
            <a:lvl5pPr marL="8641080" indent="0">
              <a:buNone/>
              <a:defRPr sz="4300"/>
            </a:lvl5pPr>
            <a:lvl6pPr marL="10801350" indent="0">
              <a:buNone/>
              <a:defRPr sz="4300"/>
            </a:lvl6pPr>
            <a:lvl7pPr marL="12961620" indent="0">
              <a:buNone/>
              <a:defRPr sz="4300"/>
            </a:lvl7pPr>
            <a:lvl8pPr marL="15121890" indent="0">
              <a:buNone/>
              <a:defRPr sz="4300"/>
            </a:lvl8pPr>
            <a:lvl9pPr marL="17282160" indent="0">
              <a:buNone/>
              <a:defRPr sz="43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6B198947-DDA5-284C-9239-B8A2B2BE177C}" type="datetimeFigureOut">
              <a:rPr lang="es-ES" smtClean="0"/>
              <a:pPr/>
              <a:t>22/10/24</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98B05A40-641C-4245-B825-3C86EE06769D}" type="slidenum">
              <a:rPr lang="es-ES" smtClean="0"/>
              <a:pPr/>
              <a:t>‹Nº›</a:t>
            </a:fld>
            <a:endParaRPr lang="es-ES"/>
          </a:p>
        </p:txBody>
      </p:sp>
    </p:spTree>
    <p:extLst>
      <p:ext uri="{BB962C8B-B14F-4D97-AF65-F5344CB8AC3E}">
        <p14:creationId xmlns:p14="http://schemas.microsoft.com/office/powerpoint/2010/main" val="1033588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1619965" y="1730029"/>
            <a:ext cx="29159360" cy="7200107"/>
          </a:xfrm>
          <a:prstGeom prst="rect">
            <a:avLst/>
          </a:prstGeom>
        </p:spPr>
        <p:txBody>
          <a:bodyPr vert="horz" lIns="432054" tIns="216027" rIns="432054" bIns="216027" rtlCol="0" anchor="ctr">
            <a:normAutofit/>
          </a:bodyPr>
          <a:lstStyle/>
          <a:p>
            <a:r>
              <a:rPr lang="es-ES_tradnl" dirty="0"/>
              <a:t>Clic para editar título</a:t>
            </a:r>
            <a:endParaRPr lang="es-ES" dirty="0"/>
          </a:p>
        </p:txBody>
      </p:sp>
      <p:sp>
        <p:nvSpPr>
          <p:cNvPr id="3" name="Marcador de texto 2"/>
          <p:cNvSpPr>
            <a:spLocks noGrp="1"/>
          </p:cNvSpPr>
          <p:nvPr>
            <p:ph type="body" idx="1"/>
          </p:nvPr>
        </p:nvSpPr>
        <p:spPr>
          <a:xfrm>
            <a:off x="1619965" y="10080154"/>
            <a:ext cx="29159360" cy="28510424"/>
          </a:xfrm>
          <a:prstGeom prst="rect">
            <a:avLst/>
          </a:prstGeom>
        </p:spPr>
        <p:txBody>
          <a:bodyPr vert="horz" lIns="432054" tIns="216027" rIns="432054" bIns="216027" rtlCol="0">
            <a:normAutofit/>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4" name="Marcador de fecha 3"/>
          <p:cNvSpPr>
            <a:spLocks noGrp="1"/>
          </p:cNvSpPr>
          <p:nvPr>
            <p:ph type="dt" sz="half" idx="2"/>
          </p:nvPr>
        </p:nvSpPr>
        <p:spPr>
          <a:xfrm>
            <a:off x="1619965" y="40040596"/>
            <a:ext cx="7559833" cy="2300034"/>
          </a:xfrm>
          <a:prstGeom prst="rect">
            <a:avLst/>
          </a:prstGeom>
        </p:spPr>
        <p:txBody>
          <a:bodyPr vert="horz" lIns="432054" tIns="216027" rIns="432054" bIns="216027" rtlCol="0" anchor="ctr"/>
          <a:lstStyle>
            <a:lvl1pPr algn="l">
              <a:defRPr sz="5700">
                <a:solidFill>
                  <a:schemeClr val="tx1">
                    <a:tint val="75000"/>
                  </a:schemeClr>
                </a:solidFill>
              </a:defRPr>
            </a:lvl1pPr>
          </a:lstStyle>
          <a:p>
            <a:fld id="{6B198947-DDA5-284C-9239-B8A2B2BE177C}" type="datetimeFigureOut">
              <a:rPr lang="es-ES" smtClean="0"/>
              <a:pPr/>
              <a:t>22/10/24</a:t>
            </a:fld>
            <a:endParaRPr lang="es-ES"/>
          </a:p>
        </p:txBody>
      </p:sp>
      <p:sp>
        <p:nvSpPr>
          <p:cNvPr id="5" name="Marcador de pie de página 4"/>
          <p:cNvSpPr>
            <a:spLocks noGrp="1"/>
          </p:cNvSpPr>
          <p:nvPr>
            <p:ph type="ftr" sz="quarter" idx="3"/>
          </p:nvPr>
        </p:nvSpPr>
        <p:spPr>
          <a:xfrm>
            <a:off x="11069758" y="40040596"/>
            <a:ext cx="10259774" cy="2300034"/>
          </a:xfrm>
          <a:prstGeom prst="rect">
            <a:avLst/>
          </a:prstGeom>
        </p:spPr>
        <p:txBody>
          <a:bodyPr vert="horz" lIns="432054" tIns="216027" rIns="432054" bIns="216027" rtlCol="0" anchor="ctr"/>
          <a:lstStyle>
            <a:lvl1pPr algn="ctr">
              <a:defRPr sz="57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23219491" y="40040596"/>
            <a:ext cx="7559833" cy="2300034"/>
          </a:xfrm>
          <a:prstGeom prst="rect">
            <a:avLst/>
          </a:prstGeom>
        </p:spPr>
        <p:txBody>
          <a:bodyPr vert="horz" lIns="432054" tIns="216027" rIns="432054" bIns="216027" rtlCol="0" anchor="ctr"/>
          <a:lstStyle>
            <a:lvl1pPr algn="r">
              <a:defRPr sz="5700">
                <a:solidFill>
                  <a:schemeClr val="tx1">
                    <a:tint val="75000"/>
                  </a:schemeClr>
                </a:solidFill>
              </a:defRPr>
            </a:lvl1pPr>
          </a:lstStyle>
          <a:p>
            <a:fld id="{98B05A40-641C-4245-B825-3C86EE06769D}" type="slidenum">
              <a:rPr lang="es-ES" smtClean="0"/>
              <a:pPr/>
              <a:t>‹Nº›</a:t>
            </a:fld>
            <a:endParaRPr lang="es-ES"/>
          </a:p>
        </p:txBody>
      </p:sp>
    </p:spTree>
    <p:extLst>
      <p:ext uri="{BB962C8B-B14F-4D97-AF65-F5344CB8AC3E}">
        <p14:creationId xmlns:p14="http://schemas.microsoft.com/office/powerpoint/2010/main" val="6387501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160270" rtl="0" eaLnBrk="1" latinLnBrk="0" hangingPunct="1">
        <a:spcBef>
          <a:spcPct val="0"/>
        </a:spcBef>
        <a:buNone/>
        <a:defRPr sz="20800" b="1" kern="1200">
          <a:solidFill>
            <a:srgbClr val="6A0000"/>
          </a:solidFill>
          <a:latin typeface="+mj-lt"/>
          <a:ea typeface="+mj-ea"/>
          <a:cs typeface="+mj-cs"/>
        </a:defRPr>
      </a:lvl1pPr>
    </p:titleStyle>
    <p:bodyStyle>
      <a:lvl1pPr marL="1620203" indent="-1620203" algn="l" defTabSz="2160270" rtl="0" eaLnBrk="1" latinLnBrk="0" hangingPunct="1">
        <a:spcBef>
          <a:spcPct val="20000"/>
        </a:spcBef>
        <a:buFont typeface="Arial"/>
        <a:buChar char="•"/>
        <a:defRPr sz="15100" kern="1200">
          <a:solidFill>
            <a:schemeClr val="tx1"/>
          </a:solidFill>
          <a:latin typeface="+mn-lt"/>
          <a:ea typeface="+mn-ea"/>
          <a:cs typeface="+mn-cs"/>
        </a:defRPr>
      </a:lvl1pPr>
      <a:lvl2pPr marL="3510439" indent="-1350169" algn="l" defTabSz="2160270" rtl="0" eaLnBrk="1" latinLnBrk="0" hangingPunct="1">
        <a:spcBef>
          <a:spcPct val="20000"/>
        </a:spcBef>
        <a:buFont typeface="Arial"/>
        <a:buChar char="–"/>
        <a:defRPr sz="13200" kern="1200">
          <a:solidFill>
            <a:schemeClr val="tx1"/>
          </a:solidFill>
          <a:latin typeface="+mn-lt"/>
          <a:ea typeface="+mn-ea"/>
          <a:cs typeface="+mn-cs"/>
        </a:defRPr>
      </a:lvl2pPr>
      <a:lvl3pPr marL="5400675" indent="-1080135" algn="l" defTabSz="2160270" rtl="0" eaLnBrk="1" latinLnBrk="0" hangingPunct="1">
        <a:spcBef>
          <a:spcPct val="20000"/>
        </a:spcBef>
        <a:buFont typeface="Arial"/>
        <a:buChar char="•"/>
        <a:defRPr sz="11300" kern="1200">
          <a:solidFill>
            <a:schemeClr val="tx1"/>
          </a:solidFill>
          <a:latin typeface="+mn-lt"/>
          <a:ea typeface="+mn-ea"/>
          <a:cs typeface="+mn-cs"/>
        </a:defRPr>
      </a:lvl3pPr>
      <a:lvl4pPr marL="7560945" indent="-1080135" algn="l" defTabSz="2160270" rtl="0" eaLnBrk="1" latinLnBrk="0" hangingPunct="1">
        <a:spcBef>
          <a:spcPct val="20000"/>
        </a:spcBef>
        <a:buFont typeface="Arial"/>
        <a:buChar char="–"/>
        <a:defRPr sz="9500" kern="1200">
          <a:solidFill>
            <a:schemeClr val="tx1"/>
          </a:solidFill>
          <a:latin typeface="+mn-lt"/>
          <a:ea typeface="+mn-ea"/>
          <a:cs typeface="+mn-cs"/>
        </a:defRPr>
      </a:lvl4pPr>
      <a:lvl5pPr marL="9721215" indent="-1080135" algn="l" defTabSz="2160270" rtl="0" eaLnBrk="1" latinLnBrk="0" hangingPunct="1">
        <a:spcBef>
          <a:spcPct val="20000"/>
        </a:spcBef>
        <a:buFont typeface="Arial"/>
        <a:buChar char="»"/>
        <a:defRPr sz="9500" kern="1200">
          <a:solidFill>
            <a:schemeClr val="tx1"/>
          </a:solidFill>
          <a:latin typeface="+mn-lt"/>
          <a:ea typeface="+mn-ea"/>
          <a:cs typeface="+mn-cs"/>
        </a:defRPr>
      </a:lvl5pPr>
      <a:lvl6pPr marL="11881485" indent="-1080135" algn="l" defTabSz="2160270" rtl="0" eaLnBrk="1" latinLnBrk="0" hangingPunct="1">
        <a:spcBef>
          <a:spcPct val="20000"/>
        </a:spcBef>
        <a:buFont typeface="Arial"/>
        <a:buChar char="•"/>
        <a:defRPr sz="9500" kern="1200">
          <a:solidFill>
            <a:schemeClr val="tx1"/>
          </a:solidFill>
          <a:latin typeface="+mn-lt"/>
          <a:ea typeface="+mn-ea"/>
          <a:cs typeface="+mn-cs"/>
        </a:defRPr>
      </a:lvl6pPr>
      <a:lvl7pPr marL="14041755" indent="-1080135" algn="l" defTabSz="2160270" rtl="0" eaLnBrk="1" latinLnBrk="0" hangingPunct="1">
        <a:spcBef>
          <a:spcPct val="20000"/>
        </a:spcBef>
        <a:buFont typeface="Arial"/>
        <a:buChar char="•"/>
        <a:defRPr sz="9500" kern="1200">
          <a:solidFill>
            <a:schemeClr val="tx1"/>
          </a:solidFill>
          <a:latin typeface="+mn-lt"/>
          <a:ea typeface="+mn-ea"/>
          <a:cs typeface="+mn-cs"/>
        </a:defRPr>
      </a:lvl7pPr>
      <a:lvl8pPr marL="16202025" indent="-1080135" algn="l" defTabSz="2160270" rtl="0" eaLnBrk="1" latinLnBrk="0" hangingPunct="1">
        <a:spcBef>
          <a:spcPct val="20000"/>
        </a:spcBef>
        <a:buFont typeface="Arial"/>
        <a:buChar char="•"/>
        <a:defRPr sz="9500" kern="1200">
          <a:solidFill>
            <a:schemeClr val="tx1"/>
          </a:solidFill>
          <a:latin typeface="+mn-lt"/>
          <a:ea typeface="+mn-ea"/>
          <a:cs typeface="+mn-cs"/>
        </a:defRPr>
      </a:lvl8pPr>
      <a:lvl9pPr marL="18362295" indent="-1080135" algn="l" defTabSz="2160270" rtl="0" eaLnBrk="1" latinLnBrk="0" hangingPunct="1">
        <a:spcBef>
          <a:spcPct val="20000"/>
        </a:spcBef>
        <a:buFont typeface="Arial"/>
        <a:buChar char="•"/>
        <a:defRPr sz="9500" kern="1200">
          <a:solidFill>
            <a:schemeClr val="tx1"/>
          </a:solidFill>
          <a:latin typeface="+mn-lt"/>
          <a:ea typeface="+mn-ea"/>
          <a:cs typeface="+mn-cs"/>
        </a:defRPr>
      </a:lvl9pPr>
    </p:bodyStyle>
    <p:otherStyle>
      <a:defPPr>
        <a:defRPr lang="es-ES"/>
      </a:defPPr>
      <a:lvl1pPr marL="0" algn="l" defTabSz="2160270" rtl="0" eaLnBrk="1" latinLnBrk="0" hangingPunct="1">
        <a:defRPr sz="8500" kern="1200">
          <a:solidFill>
            <a:schemeClr val="tx1"/>
          </a:solidFill>
          <a:latin typeface="+mn-lt"/>
          <a:ea typeface="+mn-ea"/>
          <a:cs typeface="+mn-cs"/>
        </a:defRPr>
      </a:lvl1pPr>
      <a:lvl2pPr marL="2160270" algn="l" defTabSz="2160270" rtl="0" eaLnBrk="1" latinLnBrk="0" hangingPunct="1">
        <a:defRPr sz="8500" kern="1200">
          <a:solidFill>
            <a:schemeClr val="tx1"/>
          </a:solidFill>
          <a:latin typeface="+mn-lt"/>
          <a:ea typeface="+mn-ea"/>
          <a:cs typeface="+mn-cs"/>
        </a:defRPr>
      </a:lvl2pPr>
      <a:lvl3pPr marL="4320540" algn="l" defTabSz="2160270" rtl="0" eaLnBrk="1" latinLnBrk="0" hangingPunct="1">
        <a:defRPr sz="8500" kern="1200">
          <a:solidFill>
            <a:schemeClr val="tx1"/>
          </a:solidFill>
          <a:latin typeface="+mn-lt"/>
          <a:ea typeface="+mn-ea"/>
          <a:cs typeface="+mn-cs"/>
        </a:defRPr>
      </a:lvl3pPr>
      <a:lvl4pPr marL="6480810" algn="l" defTabSz="2160270" rtl="0" eaLnBrk="1" latinLnBrk="0" hangingPunct="1">
        <a:defRPr sz="8500" kern="1200">
          <a:solidFill>
            <a:schemeClr val="tx1"/>
          </a:solidFill>
          <a:latin typeface="+mn-lt"/>
          <a:ea typeface="+mn-ea"/>
          <a:cs typeface="+mn-cs"/>
        </a:defRPr>
      </a:lvl4pPr>
      <a:lvl5pPr marL="8641080" algn="l" defTabSz="2160270" rtl="0" eaLnBrk="1" latinLnBrk="0" hangingPunct="1">
        <a:defRPr sz="8500" kern="1200">
          <a:solidFill>
            <a:schemeClr val="tx1"/>
          </a:solidFill>
          <a:latin typeface="+mn-lt"/>
          <a:ea typeface="+mn-ea"/>
          <a:cs typeface="+mn-cs"/>
        </a:defRPr>
      </a:lvl5pPr>
      <a:lvl6pPr marL="10801350" algn="l" defTabSz="2160270" rtl="0" eaLnBrk="1" latinLnBrk="0" hangingPunct="1">
        <a:defRPr sz="8500" kern="1200">
          <a:solidFill>
            <a:schemeClr val="tx1"/>
          </a:solidFill>
          <a:latin typeface="+mn-lt"/>
          <a:ea typeface="+mn-ea"/>
          <a:cs typeface="+mn-cs"/>
        </a:defRPr>
      </a:lvl6pPr>
      <a:lvl7pPr marL="12961620" algn="l" defTabSz="2160270" rtl="0" eaLnBrk="1" latinLnBrk="0" hangingPunct="1">
        <a:defRPr sz="8500" kern="1200">
          <a:solidFill>
            <a:schemeClr val="tx1"/>
          </a:solidFill>
          <a:latin typeface="+mn-lt"/>
          <a:ea typeface="+mn-ea"/>
          <a:cs typeface="+mn-cs"/>
        </a:defRPr>
      </a:lvl7pPr>
      <a:lvl8pPr marL="15121890" algn="l" defTabSz="2160270" rtl="0" eaLnBrk="1" latinLnBrk="0" hangingPunct="1">
        <a:defRPr sz="8500" kern="1200">
          <a:solidFill>
            <a:schemeClr val="tx1"/>
          </a:solidFill>
          <a:latin typeface="+mn-lt"/>
          <a:ea typeface="+mn-ea"/>
          <a:cs typeface="+mn-cs"/>
        </a:defRPr>
      </a:lvl8pPr>
      <a:lvl9pPr marL="17282160" algn="l" defTabSz="216027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2" name="Título 1"/>
          <p:cNvSpPr txBox="1">
            <a:spLocks/>
          </p:cNvSpPr>
          <p:nvPr/>
        </p:nvSpPr>
        <p:spPr>
          <a:xfrm>
            <a:off x="-13967" y="5380399"/>
            <a:ext cx="32399999" cy="1399273"/>
          </a:xfrm>
          <a:prstGeom prst="rect">
            <a:avLst/>
          </a:prstGeom>
        </p:spPr>
        <p:txBody>
          <a:bodyPr>
            <a:noAutofit/>
          </a:bodyPr>
          <a:lstStyle>
            <a:lvl1pPr algn="ctr" defTabSz="2160270" rtl="0" eaLnBrk="1" latinLnBrk="0" hangingPunct="1">
              <a:spcBef>
                <a:spcPct val="0"/>
              </a:spcBef>
              <a:buNone/>
              <a:defRPr sz="4000" b="1" kern="1200">
                <a:solidFill>
                  <a:srgbClr val="6A0000"/>
                </a:solidFill>
                <a:latin typeface="Myriad Pro" panose="020B0503030403020204" pitchFamily="34" charset="0"/>
                <a:ea typeface="+mj-ea"/>
                <a:cs typeface="+mj-cs"/>
              </a:defRPr>
            </a:lvl1pPr>
          </a:lstStyle>
          <a:p>
            <a:r>
              <a:rPr lang="es-ES" sz="8000" dirty="0">
                <a:latin typeface="Calibri" panose="020F0502020204030204" pitchFamily="34" charset="0"/>
                <a:cs typeface="Calibri" panose="020F0502020204030204" pitchFamily="34" charset="0"/>
              </a:rPr>
              <a:t>TÍTULO LETRA CALIBRÍ EN NEGRITA TAMAÑO 80</a:t>
            </a:r>
          </a:p>
        </p:txBody>
      </p:sp>
      <p:grpSp>
        <p:nvGrpSpPr>
          <p:cNvPr id="72" name="Grupo 71"/>
          <p:cNvGrpSpPr/>
          <p:nvPr/>
        </p:nvGrpSpPr>
        <p:grpSpPr>
          <a:xfrm>
            <a:off x="17241321" y="9268665"/>
            <a:ext cx="13001612" cy="4150681"/>
            <a:chOff x="4100178" y="10359479"/>
            <a:chExt cx="11895199" cy="3270247"/>
          </a:xfrm>
        </p:grpSpPr>
        <p:sp>
          <p:nvSpPr>
            <p:cNvPr id="73" name="CuadroTexto 72"/>
            <p:cNvSpPr txBox="1"/>
            <p:nvPr/>
          </p:nvSpPr>
          <p:spPr>
            <a:xfrm>
              <a:off x="4100178" y="10359479"/>
              <a:ext cx="11717513" cy="606229"/>
            </a:xfrm>
            <a:prstGeom prst="rect">
              <a:avLst/>
            </a:prstGeom>
            <a:noFill/>
          </p:spPr>
          <p:txBody>
            <a:bodyPr wrap="square" rtlCol="0" anchor="t" anchorCtr="0">
              <a:spAutoFit/>
            </a:bodyPr>
            <a:lstStyle/>
            <a:p>
              <a:r>
                <a:rPr lang="es-ES" sz="4400" b="1" dirty="0">
                  <a:solidFill>
                    <a:srgbClr val="6A0000"/>
                  </a:solidFill>
                  <a:latin typeface="Calibri" panose="020F0502020204030204" pitchFamily="34" charset="0"/>
                  <a:cs typeface="Calibri" panose="020F0502020204030204" pitchFamily="34" charset="0"/>
                </a:rPr>
                <a:t>¿CÓMO LO HACEMOS?</a:t>
              </a:r>
            </a:p>
          </p:txBody>
        </p:sp>
        <p:grpSp>
          <p:nvGrpSpPr>
            <p:cNvPr id="74" name="Grupo 73"/>
            <p:cNvGrpSpPr/>
            <p:nvPr/>
          </p:nvGrpSpPr>
          <p:grpSpPr>
            <a:xfrm>
              <a:off x="4115377" y="11100842"/>
              <a:ext cx="11880000" cy="2528884"/>
              <a:chOff x="-33950984" y="9013180"/>
              <a:chExt cx="11880000" cy="2528884"/>
            </a:xfrm>
          </p:grpSpPr>
          <p:sp>
            <p:nvSpPr>
              <p:cNvPr id="75" name="Redondear rectángulo de esquina del mismo lado 74"/>
              <p:cNvSpPr/>
              <p:nvPr/>
            </p:nvSpPr>
            <p:spPr>
              <a:xfrm rot="10800000">
                <a:off x="-33950984" y="9013180"/>
                <a:ext cx="11880000" cy="2140437"/>
              </a:xfrm>
              <a:prstGeom prst="round2SameRect">
                <a:avLst/>
              </a:prstGeom>
              <a:solidFill>
                <a:schemeClr val="bg1"/>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es-ES"/>
              </a:p>
            </p:txBody>
          </p:sp>
          <p:sp>
            <p:nvSpPr>
              <p:cNvPr id="76" name="CuadroTexto 75"/>
              <p:cNvSpPr txBox="1"/>
              <p:nvPr/>
            </p:nvSpPr>
            <p:spPr>
              <a:xfrm>
                <a:off x="-33892056" y="9141397"/>
                <a:ext cx="11821072" cy="2400667"/>
              </a:xfrm>
              <a:prstGeom prst="rect">
                <a:avLst/>
              </a:prstGeom>
              <a:noFill/>
            </p:spPr>
            <p:txBody>
              <a:bodyPr wrap="square" rtlCol="0" anchor="t" anchorCtr="0">
                <a:spAutoFit/>
              </a:bodyPr>
              <a:lstStyle/>
              <a:p>
                <a:pPr algn="just"/>
                <a:r>
                  <a:rPr lang="es-ES" sz="3200" dirty="0">
                    <a:latin typeface="Calibri" panose="020F0502020204030204" pitchFamily="34" charset="0"/>
                    <a:cs typeface="Calibri" panose="020F0502020204030204" pitchFamily="34" charset="0"/>
                  </a:rPr>
                  <a:t>Utilizamos una gran variedad de algoritmos a través de códigos y software de creación propia, y mediante el uso del software ERDAS, con el cual obtenemos diversos parámetros termales como radiancia espectral, temperaturas efectivas y de brillo, flujos de calor y masa, y otros parámetros como áreas de cráteres, áreas de domos y flujos de lava, entre otros.</a:t>
                </a:r>
              </a:p>
            </p:txBody>
          </p:sp>
        </p:grpSp>
      </p:grpSp>
      <p:grpSp>
        <p:nvGrpSpPr>
          <p:cNvPr id="84" name="Grupo 5"/>
          <p:cNvGrpSpPr/>
          <p:nvPr/>
        </p:nvGrpSpPr>
        <p:grpSpPr>
          <a:xfrm>
            <a:off x="2370667" y="9308273"/>
            <a:ext cx="13936133" cy="4135100"/>
            <a:chOff x="4098787" y="10359479"/>
            <a:chExt cx="11880000" cy="1296702"/>
          </a:xfrm>
        </p:grpSpPr>
        <p:sp>
          <p:nvSpPr>
            <p:cNvPr id="88" name="CuadroTexto 87"/>
            <p:cNvSpPr txBox="1"/>
            <p:nvPr/>
          </p:nvSpPr>
          <p:spPr>
            <a:xfrm>
              <a:off x="4100178" y="10359479"/>
              <a:ext cx="8722675" cy="241285"/>
            </a:xfrm>
            <a:prstGeom prst="rect">
              <a:avLst/>
            </a:prstGeom>
            <a:noFill/>
          </p:spPr>
          <p:txBody>
            <a:bodyPr wrap="square" rtlCol="0">
              <a:spAutoFit/>
            </a:bodyPr>
            <a:lstStyle/>
            <a:p>
              <a:r>
                <a:rPr lang="es-ES" sz="4400" b="1" dirty="0">
                  <a:solidFill>
                    <a:srgbClr val="6A0000"/>
                  </a:solidFill>
                  <a:latin typeface="Calibri" panose="020F0502020204030204" pitchFamily="34" charset="0"/>
                  <a:cs typeface="Calibri" panose="020F0502020204030204" pitchFamily="34" charset="0"/>
                </a:rPr>
                <a:t>¿PARA QUÉ LO HACEMOS?</a:t>
              </a:r>
            </a:p>
          </p:txBody>
        </p:sp>
        <p:grpSp>
          <p:nvGrpSpPr>
            <p:cNvPr id="89" name="Grupo 4"/>
            <p:cNvGrpSpPr/>
            <p:nvPr/>
          </p:nvGrpSpPr>
          <p:grpSpPr>
            <a:xfrm>
              <a:off x="4098787" y="10630450"/>
              <a:ext cx="11880000" cy="1025731"/>
              <a:chOff x="-33967574" y="8542788"/>
              <a:chExt cx="11880000" cy="1025731"/>
            </a:xfrm>
          </p:grpSpPr>
          <p:sp>
            <p:nvSpPr>
              <p:cNvPr id="90" name="Redondear rectángulo de esquina del mismo lado 89"/>
              <p:cNvSpPr/>
              <p:nvPr/>
            </p:nvSpPr>
            <p:spPr>
              <a:xfrm rot="10800000">
                <a:off x="-33967574" y="8542788"/>
                <a:ext cx="11880000" cy="940103"/>
              </a:xfrm>
              <a:prstGeom prst="round2SameRect">
                <a:avLst/>
              </a:prstGeom>
              <a:solidFill>
                <a:schemeClr val="bg1"/>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1" name="CuadroTexto 90"/>
              <p:cNvSpPr txBox="1"/>
              <p:nvPr/>
            </p:nvSpPr>
            <p:spPr>
              <a:xfrm>
                <a:off x="-33892057" y="8613032"/>
                <a:ext cx="11804483" cy="955487"/>
              </a:xfrm>
              <a:prstGeom prst="rect">
                <a:avLst/>
              </a:prstGeom>
              <a:noFill/>
            </p:spPr>
            <p:txBody>
              <a:bodyPr wrap="square" rtlCol="0">
                <a:spAutoFit/>
              </a:bodyPr>
              <a:lstStyle/>
              <a:p>
                <a:pPr algn="just"/>
                <a:r>
                  <a:rPr lang="es-ES" sz="3200" dirty="0">
                    <a:latin typeface="Calibri" panose="020F0502020204030204" pitchFamily="34" charset="0"/>
                    <a:cs typeface="Calibri" panose="020F0502020204030204" pitchFamily="34" charset="0"/>
                  </a:rPr>
                  <a:t>Usamos las imágenes satelitales para entender el comportamiento de los volcanes antes, durantes y posterior a un evento eruptivo, conocer como varían sus parámetros termales, determinar cambios morfológicos de distintos elementos tales como domos, flujos de lava, cráterres, entre otros. Estas técnicas son complemementarias a otras utilizadas en este Núcleo de Investigación.</a:t>
                </a:r>
              </a:p>
            </p:txBody>
          </p:sp>
        </p:grpSp>
      </p:grpSp>
      <p:grpSp>
        <p:nvGrpSpPr>
          <p:cNvPr id="92" name="Grupo 71"/>
          <p:cNvGrpSpPr/>
          <p:nvPr/>
        </p:nvGrpSpPr>
        <p:grpSpPr>
          <a:xfrm>
            <a:off x="17267377" y="13453780"/>
            <a:ext cx="13081583" cy="3667358"/>
            <a:chOff x="4100178" y="10359479"/>
            <a:chExt cx="11895199" cy="3667358"/>
          </a:xfrm>
        </p:grpSpPr>
        <p:sp>
          <p:nvSpPr>
            <p:cNvPr id="93" name="CuadroTexto 92"/>
            <p:cNvSpPr txBox="1"/>
            <p:nvPr/>
          </p:nvSpPr>
          <p:spPr>
            <a:xfrm>
              <a:off x="4100178" y="10359479"/>
              <a:ext cx="11717513" cy="769441"/>
            </a:xfrm>
            <a:prstGeom prst="rect">
              <a:avLst/>
            </a:prstGeom>
            <a:noFill/>
          </p:spPr>
          <p:txBody>
            <a:bodyPr wrap="square" rtlCol="0">
              <a:spAutoFit/>
            </a:bodyPr>
            <a:lstStyle/>
            <a:p>
              <a:r>
                <a:rPr lang="es-ES" sz="4400" b="1" dirty="0">
                  <a:solidFill>
                    <a:srgbClr val="6A0000"/>
                  </a:solidFill>
                  <a:latin typeface="Calibri" panose="020F0502020204030204" pitchFamily="34" charset="0"/>
                  <a:cs typeface="Calibri" panose="020F0502020204030204" pitchFamily="34" charset="0"/>
                </a:rPr>
                <a:t>¿DÓNDE LO HACEMOS?</a:t>
              </a:r>
            </a:p>
          </p:txBody>
        </p:sp>
        <p:grpSp>
          <p:nvGrpSpPr>
            <p:cNvPr id="94" name="Grupo 73"/>
            <p:cNvGrpSpPr/>
            <p:nvPr/>
          </p:nvGrpSpPr>
          <p:grpSpPr>
            <a:xfrm>
              <a:off x="4115377" y="11280027"/>
              <a:ext cx="11880000" cy="2746810"/>
              <a:chOff x="-33950984" y="9192365"/>
              <a:chExt cx="11880000" cy="2746810"/>
            </a:xfrm>
          </p:grpSpPr>
          <p:sp>
            <p:nvSpPr>
              <p:cNvPr id="95" name="Redondear rectángulo de esquina del mismo lado 94"/>
              <p:cNvSpPr/>
              <p:nvPr/>
            </p:nvSpPr>
            <p:spPr>
              <a:xfrm rot="10800000">
                <a:off x="-33950984" y="9192365"/>
                <a:ext cx="11880000" cy="2140437"/>
              </a:xfrm>
              <a:prstGeom prst="round2SameRect">
                <a:avLst/>
              </a:prstGeom>
              <a:solidFill>
                <a:schemeClr val="bg1"/>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6" name="CuadroTexto 95"/>
              <p:cNvSpPr txBox="1"/>
              <p:nvPr/>
            </p:nvSpPr>
            <p:spPr>
              <a:xfrm>
                <a:off x="-33892056" y="9384630"/>
                <a:ext cx="11821072" cy="2554545"/>
              </a:xfrm>
              <a:prstGeom prst="rect">
                <a:avLst/>
              </a:prstGeom>
              <a:noFill/>
            </p:spPr>
            <p:txBody>
              <a:bodyPr wrap="square" rtlCol="0">
                <a:spAutoFit/>
              </a:bodyPr>
              <a:lstStyle/>
              <a:p>
                <a:pPr algn="just"/>
                <a:r>
                  <a:rPr lang="es-ES" sz="3200" dirty="0">
                    <a:latin typeface="Calibri" panose="020F0502020204030204" pitchFamily="34" charset="0"/>
                    <a:cs typeface="Calibri" panose="020F0502020204030204" pitchFamily="34" charset="0"/>
                  </a:rPr>
                  <a:t>Aunque las imágenes satelitales pueden ser usadas en cualquier sistema volcánico, actualmente nuestra investigación se centra en los volcanes Lascar (Zona Volcánica Central), Tupunugatito, Peteroa, Nevados de Chillán, Copahue, Villarrica, Calbuco y Chaitén (Zona Volcánica Sur).</a:t>
                </a:r>
              </a:p>
            </p:txBody>
          </p:sp>
        </p:grpSp>
      </p:grpSp>
      <p:pic>
        <p:nvPicPr>
          <p:cNvPr id="12" name="Imagen 11" descr="Imagen que contiene exterior, montaña, camino, lado&#10;&#10;Descripción generada automáticamente">
            <a:extLst>
              <a:ext uri="{FF2B5EF4-FFF2-40B4-BE49-F238E27FC236}">
                <a16:creationId xmlns:a16="http://schemas.microsoft.com/office/drawing/2014/main" id="{9BB04A31-8FCC-4546-9EE0-21952DA5E754}"/>
              </a:ext>
            </a:extLst>
          </p:cNvPr>
          <p:cNvPicPr>
            <a:picLocks noChangeAspect="1"/>
          </p:cNvPicPr>
          <p:nvPr/>
        </p:nvPicPr>
        <p:blipFill>
          <a:blip r:embed="rId3"/>
          <a:stretch>
            <a:fillRect/>
          </a:stretch>
        </p:blipFill>
        <p:spPr>
          <a:xfrm>
            <a:off x="17159802" y="18436753"/>
            <a:ext cx="6202331" cy="4133036"/>
          </a:xfrm>
          <a:prstGeom prst="rect">
            <a:avLst/>
          </a:prstGeom>
        </p:spPr>
      </p:pic>
      <p:pic>
        <p:nvPicPr>
          <p:cNvPr id="14" name="Imagen 13" descr="Imagen que contiene exterior, montaña, persona, moto&#10;&#10;Descripción generada automáticamente">
            <a:extLst>
              <a:ext uri="{FF2B5EF4-FFF2-40B4-BE49-F238E27FC236}">
                <a16:creationId xmlns:a16="http://schemas.microsoft.com/office/drawing/2014/main" id="{7DD3EB38-0C21-4DBA-9652-8965C002AD92}"/>
              </a:ext>
            </a:extLst>
          </p:cNvPr>
          <p:cNvPicPr>
            <a:picLocks noChangeAspect="1"/>
          </p:cNvPicPr>
          <p:nvPr/>
        </p:nvPicPr>
        <p:blipFill>
          <a:blip r:embed="rId4"/>
          <a:stretch>
            <a:fillRect/>
          </a:stretch>
        </p:blipFill>
        <p:spPr>
          <a:xfrm>
            <a:off x="23839719" y="18436752"/>
            <a:ext cx="6202331" cy="4133036"/>
          </a:xfrm>
          <a:prstGeom prst="rect">
            <a:avLst/>
          </a:prstGeom>
        </p:spPr>
      </p:pic>
      <p:pic>
        <p:nvPicPr>
          <p:cNvPr id="22" name="Imagen 21" descr="Imagen que contiene nieve, exterior, montaña, naturaleza&#10;&#10;Descripción generada automáticamente">
            <a:extLst>
              <a:ext uri="{FF2B5EF4-FFF2-40B4-BE49-F238E27FC236}">
                <a16:creationId xmlns:a16="http://schemas.microsoft.com/office/drawing/2014/main" id="{4E5C1B58-B598-47D2-A858-6FB9435E83EE}"/>
              </a:ext>
            </a:extLst>
          </p:cNvPr>
          <p:cNvPicPr>
            <a:picLocks noChangeAspect="1"/>
          </p:cNvPicPr>
          <p:nvPr/>
        </p:nvPicPr>
        <p:blipFill>
          <a:blip r:embed="rId5"/>
          <a:stretch>
            <a:fillRect/>
          </a:stretch>
        </p:blipFill>
        <p:spPr>
          <a:xfrm>
            <a:off x="17159802" y="29920594"/>
            <a:ext cx="12882248" cy="9107365"/>
          </a:xfrm>
          <a:prstGeom prst="rect">
            <a:avLst/>
          </a:prstGeom>
        </p:spPr>
      </p:pic>
      <p:sp>
        <p:nvSpPr>
          <p:cNvPr id="3" name="CuadroTexto 2">
            <a:extLst>
              <a:ext uri="{FF2B5EF4-FFF2-40B4-BE49-F238E27FC236}">
                <a16:creationId xmlns:a16="http://schemas.microsoft.com/office/drawing/2014/main" id="{7D7E828C-1345-14DD-16D1-361A0C1AA623}"/>
              </a:ext>
            </a:extLst>
          </p:cNvPr>
          <p:cNvSpPr txBox="1"/>
          <p:nvPr/>
        </p:nvSpPr>
        <p:spPr>
          <a:xfrm>
            <a:off x="17159802" y="22672468"/>
            <a:ext cx="6202331" cy="461665"/>
          </a:xfrm>
          <a:prstGeom prst="rect">
            <a:avLst/>
          </a:prstGeom>
          <a:noFill/>
        </p:spPr>
        <p:txBody>
          <a:bodyPr wrap="square" rtlCol="0">
            <a:spAutoFit/>
          </a:bodyPr>
          <a:lstStyle/>
          <a:p>
            <a:pPr algn="ctr"/>
            <a:r>
              <a:rPr lang="es-ES_tradnl" sz="2400" dirty="0">
                <a:latin typeface="Calibri" panose="020F0502020204030204" pitchFamily="34" charset="0"/>
                <a:cs typeface="Calibri" panose="020F0502020204030204" pitchFamily="34" charset="0"/>
              </a:rPr>
              <a:t>Leyendas </a:t>
            </a:r>
            <a:r>
              <a:rPr lang="es-ES_tradnl" sz="2400" dirty="0" err="1">
                <a:latin typeface="Calibri" panose="020F0502020204030204" pitchFamily="34" charset="0"/>
                <a:cs typeface="Calibri" panose="020F0502020204030204" pitchFamily="34" charset="0"/>
              </a:rPr>
              <a:t>calibrí</a:t>
            </a:r>
            <a:r>
              <a:rPr lang="es-ES_tradnl" sz="2400" dirty="0">
                <a:latin typeface="Calibri" panose="020F0502020204030204" pitchFamily="34" charset="0"/>
                <a:cs typeface="Calibri" panose="020F0502020204030204" pitchFamily="34" charset="0"/>
              </a:rPr>
              <a:t> tamaño 24, normal</a:t>
            </a:r>
          </a:p>
        </p:txBody>
      </p:sp>
      <p:sp>
        <p:nvSpPr>
          <p:cNvPr id="7" name="CuadroTexto 6">
            <a:extLst>
              <a:ext uri="{FF2B5EF4-FFF2-40B4-BE49-F238E27FC236}">
                <a16:creationId xmlns:a16="http://schemas.microsoft.com/office/drawing/2014/main" id="{56D37193-9876-FB6C-1C83-5B13BA34E2CA}"/>
              </a:ext>
            </a:extLst>
          </p:cNvPr>
          <p:cNvSpPr txBox="1"/>
          <p:nvPr/>
        </p:nvSpPr>
        <p:spPr>
          <a:xfrm>
            <a:off x="23839719" y="22674752"/>
            <a:ext cx="6202331" cy="461665"/>
          </a:xfrm>
          <a:prstGeom prst="rect">
            <a:avLst/>
          </a:prstGeom>
          <a:noFill/>
        </p:spPr>
        <p:txBody>
          <a:bodyPr wrap="square" rtlCol="0">
            <a:spAutoFit/>
          </a:bodyPr>
          <a:lstStyle/>
          <a:p>
            <a:pPr algn="ctr"/>
            <a:r>
              <a:rPr lang="es-ES_tradnl" sz="2400" dirty="0">
                <a:latin typeface="Calibri" panose="020F0502020204030204" pitchFamily="34" charset="0"/>
                <a:cs typeface="Calibri" panose="020F0502020204030204" pitchFamily="34" charset="0"/>
              </a:rPr>
              <a:t>Leyendas </a:t>
            </a:r>
            <a:r>
              <a:rPr lang="es-ES_tradnl" sz="2400" dirty="0" err="1">
                <a:latin typeface="Calibri" panose="020F0502020204030204" pitchFamily="34" charset="0"/>
                <a:cs typeface="Calibri" panose="020F0502020204030204" pitchFamily="34" charset="0"/>
              </a:rPr>
              <a:t>calibrí</a:t>
            </a:r>
            <a:r>
              <a:rPr lang="es-ES_tradnl" sz="2400" dirty="0">
                <a:latin typeface="Calibri" panose="020F0502020204030204" pitchFamily="34" charset="0"/>
                <a:cs typeface="Calibri" panose="020F0502020204030204" pitchFamily="34" charset="0"/>
              </a:rPr>
              <a:t> tamaño 24, normal</a:t>
            </a:r>
          </a:p>
        </p:txBody>
      </p:sp>
      <p:sp>
        <p:nvSpPr>
          <p:cNvPr id="9" name="CuadroTexto 8">
            <a:extLst>
              <a:ext uri="{FF2B5EF4-FFF2-40B4-BE49-F238E27FC236}">
                <a16:creationId xmlns:a16="http://schemas.microsoft.com/office/drawing/2014/main" id="{51C42885-FB0D-EE1D-6B9F-612357FCCE64}"/>
              </a:ext>
            </a:extLst>
          </p:cNvPr>
          <p:cNvSpPr txBox="1"/>
          <p:nvPr/>
        </p:nvSpPr>
        <p:spPr>
          <a:xfrm>
            <a:off x="17159802" y="39250389"/>
            <a:ext cx="12882248" cy="461665"/>
          </a:xfrm>
          <a:prstGeom prst="rect">
            <a:avLst/>
          </a:prstGeom>
          <a:noFill/>
        </p:spPr>
        <p:txBody>
          <a:bodyPr wrap="square" rtlCol="0">
            <a:spAutoFit/>
          </a:bodyPr>
          <a:lstStyle/>
          <a:p>
            <a:pPr algn="ctr"/>
            <a:r>
              <a:rPr lang="es-ES_tradnl" sz="2400" dirty="0">
                <a:latin typeface="Calibri" panose="020F0502020204030204" pitchFamily="34" charset="0"/>
                <a:cs typeface="Calibri" panose="020F0502020204030204" pitchFamily="34" charset="0"/>
              </a:rPr>
              <a:t>Leyendas </a:t>
            </a:r>
            <a:r>
              <a:rPr lang="es-ES_tradnl" sz="2400" dirty="0" err="1">
                <a:latin typeface="Calibri" panose="020F0502020204030204" pitchFamily="34" charset="0"/>
                <a:cs typeface="Calibri" panose="020F0502020204030204" pitchFamily="34" charset="0"/>
              </a:rPr>
              <a:t>calibrí</a:t>
            </a:r>
            <a:r>
              <a:rPr lang="es-ES_tradnl" sz="2400" dirty="0">
                <a:latin typeface="Calibri" panose="020F0502020204030204" pitchFamily="34" charset="0"/>
                <a:cs typeface="Calibri" panose="020F0502020204030204" pitchFamily="34" charset="0"/>
              </a:rPr>
              <a:t> tamaño 24, normal</a:t>
            </a:r>
          </a:p>
        </p:txBody>
      </p:sp>
      <p:cxnSp>
        <p:nvCxnSpPr>
          <p:cNvPr id="11" name="Conector recto 10">
            <a:extLst>
              <a:ext uri="{FF2B5EF4-FFF2-40B4-BE49-F238E27FC236}">
                <a16:creationId xmlns:a16="http://schemas.microsoft.com/office/drawing/2014/main" id="{21409080-6A08-150A-8BF4-C9C3EE82BFAA}"/>
              </a:ext>
            </a:extLst>
          </p:cNvPr>
          <p:cNvCxnSpPr>
            <a:cxnSpLocks/>
          </p:cNvCxnSpPr>
          <p:nvPr/>
        </p:nvCxnSpPr>
        <p:spPr>
          <a:xfrm>
            <a:off x="2263511" y="8636000"/>
            <a:ext cx="27872266" cy="0"/>
          </a:xfrm>
          <a:prstGeom prst="line">
            <a:avLst/>
          </a:prstGeom>
          <a:ln w="28575"/>
        </p:spPr>
        <p:style>
          <a:lnRef idx="1">
            <a:schemeClr val="accent2"/>
          </a:lnRef>
          <a:fillRef idx="0">
            <a:schemeClr val="accent2"/>
          </a:fillRef>
          <a:effectRef idx="0">
            <a:schemeClr val="accent2"/>
          </a:effectRef>
          <a:fontRef idx="minor">
            <a:schemeClr val="tx1"/>
          </a:fontRef>
        </p:style>
      </p:cxnSp>
      <p:sp>
        <p:nvSpPr>
          <p:cNvPr id="13" name="CuadroTexto 12">
            <a:extLst>
              <a:ext uri="{FF2B5EF4-FFF2-40B4-BE49-F238E27FC236}">
                <a16:creationId xmlns:a16="http://schemas.microsoft.com/office/drawing/2014/main" id="{6CECFAB6-5710-1D00-C3C9-A2364AB574FD}"/>
              </a:ext>
            </a:extLst>
          </p:cNvPr>
          <p:cNvSpPr txBox="1"/>
          <p:nvPr/>
        </p:nvSpPr>
        <p:spPr>
          <a:xfrm>
            <a:off x="17159802" y="24317748"/>
            <a:ext cx="12882248" cy="5035903"/>
          </a:xfrm>
          <a:prstGeom prst="rect">
            <a:avLst/>
          </a:prstGeom>
          <a:solidFill>
            <a:srgbClr val="FDE5E0"/>
          </a:solidFill>
        </p:spPr>
        <p:txBody>
          <a:bodyPr wrap="square" lIns="360000" tIns="360000" rIns="360000" bIns="360000" rtlCol="0">
            <a:spAutoFit/>
          </a:bodyPr>
          <a:lstStyle/>
          <a:p>
            <a:r>
              <a:rPr lang="es-CL" sz="4400" b="1" dirty="0">
                <a:solidFill>
                  <a:srgbClr val="6A0000"/>
                </a:solidFill>
              </a:rPr>
              <a:t>Texto en recuadro</a:t>
            </a:r>
          </a:p>
          <a:p>
            <a:endParaRPr lang="es-CL" sz="4400" b="1" dirty="0">
              <a:solidFill>
                <a:srgbClr val="6A0000"/>
              </a:solidFill>
            </a:endParaRPr>
          </a:p>
          <a:p>
            <a:pPr algn="just"/>
            <a:r>
              <a:rPr lang="es-CL" sz="3200" dirty="0"/>
              <a:t>Aunque las imágenes satelitales pueden ser usadas en cualquier sistema volcánico, nuestra investigación se centra en los volcanes </a:t>
            </a:r>
            <a:r>
              <a:rPr lang="es-CL" sz="3200" dirty="0" err="1"/>
              <a:t>LascarAunque</a:t>
            </a:r>
            <a:r>
              <a:rPr lang="es-CL" sz="3200" dirty="0"/>
              <a:t> las imágenes satelitales pueden ser usadas en cualquier sistema volcánico, nuestra investigación se centra en los volcanes Lascar</a:t>
            </a:r>
          </a:p>
          <a:p>
            <a:pPr algn="just"/>
            <a:endParaRPr lang="es-CL" sz="3200" dirty="0"/>
          </a:p>
        </p:txBody>
      </p:sp>
      <p:sp>
        <p:nvSpPr>
          <p:cNvPr id="21" name="CuadroTexto 20">
            <a:extLst>
              <a:ext uri="{FF2B5EF4-FFF2-40B4-BE49-F238E27FC236}">
                <a16:creationId xmlns:a16="http://schemas.microsoft.com/office/drawing/2014/main" id="{88568452-0C34-C445-17B5-23F39E1180CD}"/>
              </a:ext>
            </a:extLst>
          </p:cNvPr>
          <p:cNvSpPr txBox="1"/>
          <p:nvPr/>
        </p:nvSpPr>
        <p:spPr>
          <a:xfrm>
            <a:off x="2370667" y="7221931"/>
            <a:ext cx="27872266" cy="707886"/>
          </a:xfrm>
          <a:prstGeom prst="rect">
            <a:avLst/>
          </a:prstGeom>
          <a:noFill/>
        </p:spPr>
        <p:txBody>
          <a:bodyPr wrap="square" rtlCol="0">
            <a:spAutoFit/>
          </a:bodyPr>
          <a:lstStyle/>
          <a:p>
            <a:pPr algn="ctr"/>
            <a:r>
              <a:rPr lang="es-CL" sz="4000" dirty="0"/>
              <a:t>Autores: </a:t>
            </a:r>
            <a:r>
              <a:rPr lang="es-CL" sz="4000" dirty="0" err="1"/>
              <a:t>calibrí</a:t>
            </a:r>
            <a:r>
              <a:rPr lang="es-CL" sz="4000" dirty="0"/>
              <a:t> normal, tamaño 40, justificado al centro</a:t>
            </a:r>
          </a:p>
        </p:txBody>
      </p:sp>
      <p:sp>
        <p:nvSpPr>
          <p:cNvPr id="23" name="CuadroTexto 22">
            <a:extLst>
              <a:ext uri="{FF2B5EF4-FFF2-40B4-BE49-F238E27FC236}">
                <a16:creationId xmlns:a16="http://schemas.microsoft.com/office/drawing/2014/main" id="{7B22B5D6-3464-BB89-8BBF-F677825E0FE5}"/>
              </a:ext>
            </a:extLst>
          </p:cNvPr>
          <p:cNvSpPr txBox="1"/>
          <p:nvPr/>
        </p:nvSpPr>
        <p:spPr>
          <a:xfrm>
            <a:off x="18825090" y="1863971"/>
            <a:ext cx="11417843" cy="1015663"/>
          </a:xfrm>
          <a:prstGeom prst="rect">
            <a:avLst/>
          </a:prstGeom>
          <a:noFill/>
        </p:spPr>
        <p:txBody>
          <a:bodyPr wrap="square" rtlCol="0">
            <a:spAutoFit/>
          </a:bodyPr>
          <a:lstStyle/>
          <a:p>
            <a:pPr algn="ctr"/>
            <a:r>
              <a:rPr lang="es-CL" sz="6000" dirty="0">
                <a:solidFill>
                  <a:schemeClr val="tx1">
                    <a:lumMod val="50000"/>
                    <a:lumOff val="50000"/>
                  </a:schemeClr>
                </a:solidFill>
              </a:rPr>
              <a:t>otros logos</a:t>
            </a:r>
          </a:p>
        </p:txBody>
      </p:sp>
      <p:cxnSp>
        <p:nvCxnSpPr>
          <p:cNvPr id="2" name="Conector recto 1">
            <a:extLst>
              <a:ext uri="{FF2B5EF4-FFF2-40B4-BE49-F238E27FC236}">
                <a16:creationId xmlns:a16="http://schemas.microsoft.com/office/drawing/2014/main" id="{A00DE2D9-F844-2774-B1D2-DA7C411C0517}"/>
              </a:ext>
            </a:extLst>
          </p:cNvPr>
          <p:cNvCxnSpPr>
            <a:cxnSpLocks/>
          </p:cNvCxnSpPr>
          <p:nvPr/>
        </p:nvCxnSpPr>
        <p:spPr>
          <a:xfrm>
            <a:off x="1506071" y="4915650"/>
            <a:ext cx="29906258" cy="0"/>
          </a:xfrm>
          <a:prstGeom prst="line">
            <a:avLst/>
          </a:prstGeom>
          <a:ln w="28575"/>
        </p:spPr>
        <p:style>
          <a:lnRef idx="1">
            <a:schemeClr val="accent2"/>
          </a:lnRef>
          <a:fillRef idx="0">
            <a:schemeClr val="accent2"/>
          </a:fillRef>
          <a:effectRef idx="0">
            <a:schemeClr val="accent2"/>
          </a:effectRef>
          <a:fontRef idx="minor">
            <a:schemeClr val="tx1"/>
          </a:fontRef>
        </p:style>
      </p:cxnSp>
      <p:cxnSp>
        <p:nvCxnSpPr>
          <p:cNvPr id="10" name="Conector recto 9">
            <a:extLst>
              <a:ext uri="{FF2B5EF4-FFF2-40B4-BE49-F238E27FC236}">
                <a16:creationId xmlns:a16="http://schemas.microsoft.com/office/drawing/2014/main" id="{50B9BDA0-63D0-A311-F1A9-E4A7953D1982}"/>
              </a:ext>
            </a:extLst>
          </p:cNvPr>
          <p:cNvCxnSpPr>
            <a:cxnSpLocks/>
          </p:cNvCxnSpPr>
          <p:nvPr/>
        </p:nvCxnSpPr>
        <p:spPr>
          <a:xfrm>
            <a:off x="1506071" y="40469673"/>
            <a:ext cx="29906258" cy="0"/>
          </a:xfrm>
          <a:prstGeom prst="line">
            <a:avLst/>
          </a:prstGeom>
          <a:ln w="28575"/>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149955203"/>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lásico de Office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3960</TotalTime>
  <Words>268</Words>
  <Application>Microsoft Macintosh PowerPoint</Application>
  <PresentationFormat>Personalizado</PresentationFormat>
  <Paragraphs>15</Paragraphs>
  <Slides>1</Slides>
  <Notes>0</Notes>
  <HiddenSlides>0</HiddenSlides>
  <MMClips>0</MMClips>
  <ScaleCrop>false</ScaleCrop>
  <HeadingPairs>
    <vt:vector size="6" baseType="variant">
      <vt:variant>
        <vt:lpstr>Fuentes usadas</vt:lpstr>
      </vt:variant>
      <vt:variant>
        <vt:i4>2</vt:i4>
      </vt:variant>
      <vt:variant>
        <vt:lpstr>Tema</vt:lpstr>
      </vt:variant>
      <vt:variant>
        <vt:i4>1</vt:i4>
      </vt:variant>
      <vt:variant>
        <vt:lpstr>Títulos de diapositiva</vt:lpstr>
      </vt:variant>
      <vt:variant>
        <vt:i4>1</vt:i4>
      </vt:variant>
    </vt:vector>
  </HeadingPairs>
  <TitlesOfParts>
    <vt:vector size="4" baseType="lpstr">
      <vt:lpstr>Arial</vt:lpstr>
      <vt:lpstr>Calibri</vt:lpstr>
      <vt:lpstr>Tema de Office</vt:lpstr>
      <vt:lpstr>Presentación de PowerPoint</vt:lpstr>
    </vt:vector>
  </TitlesOfParts>
  <Company>susana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susana layana</dc:creator>
  <cp:lastModifiedBy>Mauricio Diaz</cp:lastModifiedBy>
  <cp:revision>74</cp:revision>
  <dcterms:created xsi:type="dcterms:W3CDTF">2019-09-22T20:02:46Z</dcterms:created>
  <dcterms:modified xsi:type="dcterms:W3CDTF">2024-10-22T20:35:30Z</dcterms:modified>
</cp:coreProperties>
</file>