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9" r:id="rId4"/>
    <p:sldId id="268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E5DA"/>
    <a:srgbClr val="C12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26"/>
  </p:normalViewPr>
  <p:slideViewPr>
    <p:cSldViewPr snapToGrid="0" showGuides="1">
      <p:cViewPr varScale="1">
        <p:scale>
          <a:sx n="104" d="100"/>
          <a:sy n="104" d="100"/>
        </p:scale>
        <p:origin x="232" y="5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0D2CE5-9879-3733-A1ED-13F701E0A2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1C9370A-6086-B88F-594F-7130C03584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3A85968-A9CB-821E-4588-B807CABD7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B1924-BCFC-5A40-B314-E1142BDB1263}" type="datetimeFigureOut">
              <a:rPr lang="es-CL" smtClean="0"/>
              <a:t>22-10-24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C7B6DB6-E850-D5FC-57AE-99A5EF75C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0029E89-91EA-385C-FD15-2CF130773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E33DE-F918-0E40-A2CB-517308FF687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48670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6F3038-E043-CC8D-C5CA-9461E02C2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624DDB3-0292-CA27-A5A9-BAB5DF432C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6F7E954-711C-D237-6F16-FF84326AB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B1924-BCFC-5A40-B314-E1142BDB1263}" type="datetimeFigureOut">
              <a:rPr lang="es-CL" smtClean="0"/>
              <a:t>22-10-24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01A3763-B0F6-66A2-67C0-AC5C45DF9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B24A4C3-0B59-1CE7-2B5F-9C0896572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E33DE-F918-0E40-A2CB-517308FF687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03375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7D1B604-1901-60AA-E6CE-333F8A27FB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489CD63-A7BA-5667-4AB0-650FE53C42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5F9BEF9-919B-1678-C838-0CAEF7545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B1924-BCFC-5A40-B314-E1142BDB1263}" type="datetimeFigureOut">
              <a:rPr lang="es-CL" smtClean="0"/>
              <a:t>22-10-24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D9F36F8-1D0A-B57A-7CE8-2B2F70F50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3E85F85-6BDE-A74E-8621-D5A96A8BB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E33DE-F918-0E40-A2CB-517308FF687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10877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F666D9-40C8-8E14-C756-69FEAA2AF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91891D-300D-14F7-5967-C0764B6690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7E7EC9-8ACE-6EAA-57EF-C9EB5A8B3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B1924-BCFC-5A40-B314-E1142BDB1263}" type="datetimeFigureOut">
              <a:rPr lang="es-CL" smtClean="0"/>
              <a:t>22-10-24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0110ABB-792C-2DE8-4C47-3D977B069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540FF61-CF98-D65D-B039-430DCAA27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E33DE-F918-0E40-A2CB-517308FF687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5110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34DA57-7AF5-58A0-F503-A4D029E0B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2A32DB3-11A9-EA48-621F-7EEE78D8B2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A1B7F64-CAE2-BCF0-5E3F-8146C8731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B1924-BCFC-5A40-B314-E1142BDB1263}" type="datetimeFigureOut">
              <a:rPr lang="es-CL" smtClean="0"/>
              <a:t>22-10-24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643ECF9-2D68-AD45-11F0-0E2FD79A4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C471CCB-AB0E-E1B4-3BCE-B5A3959D5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E33DE-F918-0E40-A2CB-517308FF687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7073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497144-EA34-4283-0449-585E1BFF0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B66441-259C-6CBF-87B6-68BA0F8C5C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5607417-A4F4-DC72-2DEE-2A21E65FC8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0AB7160-8A75-47DA-F056-4FE9BFA9A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B1924-BCFC-5A40-B314-E1142BDB1263}" type="datetimeFigureOut">
              <a:rPr lang="es-CL" smtClean="0"/>
              <a:t>22-10-24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1298448-04F1-55E2-8FD8-3B6A7BBE9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6BD19E4-BD56-D431-6864-24F4E33A9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E33DE-F918-0E40-A2CB-517308FF687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1929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A218E5-B543-7BA6-776E-F511C6067F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4A449C9-380F-2186-92CB-DAC54AC41A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CD0FA45-D5D2-141B-4252-7FA286FB2F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CEE0BCB-839D-5D53-93BF-6DA363F3DA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676703F-2B85-8304-E404-B79D7F6389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F55545E-6A31-04B5-A22A-53371A7D2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B1924-BCFC-5A40-B314-E1142BDB1263}" type="datetimeFigureOut">
              <a:rPr lang="es-CL" smtClean="0"/>
              <a:t>22-10-24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F41C116-ECD6-E5F7-F31B-1555EDFBB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BD2BF15-9970-C743-8810-356725851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E33DE-F918-0E40-A2CB-517308FF687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0794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BEB479-48B3-0F3C-3F3A-B28C05C97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2968401-A5BE-F66A-8300-5BCE815CB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B1924-BCFC-5A40-B314-E1142BDB1263}" type="datetimeFigureOut">
              <a:rPr lang="es-CL" smtClean="0"/>
              <a:t>22-10-24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395BF49-C01B-97DC-9528-953E4F612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C9BDC28-B570-1600-1408-2517320CA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E33DE-F918-0E40-A2CB-517308FF687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8072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51EE92E-93C9-53AE-8C83-64CFF6135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B1924-BCFC-5A40-B314-E1142BDB1263}" type="datetimeFigureOut">
              <a:rPr lang="es-CL" smtClean="0"/>
              <a:t>22-10-24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163BED8-9687-67A4-ED57-2B92A74A6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61B112D-F69C-29E2-2FFD-175F95EFA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E33DE-F918-0E40-A2CB-517308FF687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68971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4A6E6F-02EB-A8B2-5BCF-5A77E3AF8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E8C6886-F827-4DDB-B855-C7793B74F9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7FD7385-AD87-87F7-23EA-13EB334FB1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F1CAA21-1BF5-3A02-3832-AF91D171F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B1924-BCFC-5A40-B314-E1142BDB1263}" type="datetimeFigureOut">
              <a:rPr lang="es-CL" smtClean="0"/>
              <a:t>22-10-24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98D49AD-627C-1289-489F-B7C36D4DA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FF1DCE7-74D4-3701-E7DB-E7EADF8C8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E33DE-F918-0E40-A2CB-517308FF687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16849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3E8C3C-FF43-AC17-88DB-F70B4F486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2134EFC-C927-5778-683A-3EA26FD3E1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67C78B3-5F0F-FF6B-7D75-E0C3BFC5FB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2C4881A-DD9F-051F-172D-BFEA5D610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B1924-BCFC-5A40-B314-E1142BDB1263}" type="datetimeFigureOut">
              <a:rPr lang="es-CL" smtClean="0"/>
              <a:t>22-10-24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CFBA594-0911-5741-F5A2-9F70F93F9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88DB5CD-5B65-42D9-2863-A73A16E35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E33DE-F918-0E40-A2CB-517308FF687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75714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11F523C-164E-0822-5BFC-528CBFD05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7D90CDA-158B-7E7F-AF50-3C11DF1F63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01C7B0F-AE0D-8EB3-1A7E-622021CE38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B1924-BCFC-5A40-B314-E1142BDB1263}" type="datetimeFigureOut">
              <a:rPr lang="es-CL" smtClean="0"/>
              <a:t>22-10-24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54E87C2-3123-314A-D3C3-833F0F9AF4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98EB4FA-BA4D-292F-EF2F-8F4B3DB05A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E33DE-F918-0E40-A2CB-517308FF687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78354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078A7DE4-B040-42FD-2907-C5E94A4AF648}"/>
              </a:ext>
            </a:extLst>
          </p:cNvPr>
          <p:cNvSpPr/>
          <p:nvPr/>
        </p:nvSpPr>
        <p:spPr>
          <a:xfrm>
            <a:off x="0" y="2075935"/>
            <a:ext cx="12192000" cy="4782065"/>
          </a:xfrm>
          <a:prstGeom prst="rect">
            <a:avLst/>
          </a:prstGeom>
          <a:solidFill>
            <a:srgbClr val="F4E5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3378CA4-EE37-4252-9F7A-65D46CE86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75966"/>
            <a:ext cx="9144000" cy="562429"/>
          </a:xfrm>
        </p:spPr>
        <p:txBody>
          <a:bodyPr>
            <a:normAutofit fontScale="90000"/>
          </a:bodyPr>
          <a:lstStyle/>
          <a:p>
            <a:r>
              <a:rPr lang="es-CL" sz="3600" b="1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Title</a:t>
            </a:r>
            <a:endParaRPr lang="es-CL" sz="3600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35436F0-D3D1-E088-A005-75E91DABFF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54511"/>
            <a:ext cx="9144000" cy="795791"/>
          </a:xfrm>
        </p:spPr>
        <p:txBody>
          <a:bodyPr>
            <a:normAutofit/>
          </a:bodyPr>
          <a:lstStyle/>
          <a:p>
            <a:r>
              <a:rPr lang="es-CL" dirty="0" err="1">
                <a:solidFill>
                  <a:schemeClr val="accent2">
                    <a:lumMod val="50000"/>
                  </a:schemeClr>
                </a:solidFill>
              </a:rPr>
              <a:t>caption</a:t>
            </a:r>
            <a:endParaRPr lang="es-CL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Subtítulo 2">
            <a:extLst>
              <a:ext uri="{FF2B5EF4-FFF2-40B4-BE49-F238E27FC236}">
                <a16:creationId xmlns:a16="http://schemas.microsoft.com/office/drawing/2014/main" id="{FC909389-CFA3-E4AB-7D80-07C5290F5E5C}"/>
              </a:ext>
            </a:extLst>
          </p:cNvPr>
          <p:cNvSpPr txBox="1">
            <a:spLocks/>
          </p:cNvSpPr>
          <p:nvPr/>
        </p:nvSpPr>
        <p:spPr>
          <a:xfrm>
            <a:off x="1524000" y="5919236"/>
            <a:ext cx="9144000" cy="7957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1800" dirty="0" err="1">
                <a:solidFill>
                  <a:schemeClr val="accent2">
                    <a:lumMod val="50000"/>
                  </a:schemeClr>
                </a:solidFill>
              </a:rPr>
              <a:t>image</a:t>
            </a:r>
            <a:endParaRPr lang="es-CL" sz="1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951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378CA4-EE37-4252-9F7A-65D46CE86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6400" y="410028"/>
            <a:ext cx="9144000" cy="605971"/>
          </a:xfrm>
        </p:spPr>
        <p:txBody>
          <a:bodyPr>
            <a:normAutofit/>
          </a:bodyPr>
          <a:lstStyle/>
          <a:p>
            <a:pPr algn="l"/>
            <a:r>
              <a:rPr lang="es-CL" sz="3200" b="1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Title</a:t>
            </a:r>
            <a:endParaRPr lang="es-CL" sz="3200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B5B8B324-B354-8146-A9F3-B2E3547E1C57}"/>
              </a:ext>
            </a:extLst>
          </p:cNvPr>
          <p:cNvSpPr txBox="1">
            <a:spLocks/>
          </p:cNvSpPr>
          <p:nvPr/>
        </p:nvSpPr>
        <p:spPr>
          <a:xfrm>
            <a:off x="406400" y="1395869"/>
            <a:ext cx="9144000" cy="7957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CL" sz="2000" dirty="0"/>
              <a:t>Text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1FC4062D-A913-6D6D-B879-9D45AC1D7CEA}"/>
              </a:ext>
            </a:extLst>
          </p:cNvPr>
          <p:cNvCxnSpPr/>
          <p:nvPr/>
        </p:nvCxnSpPr>
        <p:spPr>
          <a:xfrm>
            <a:off x="0" y="1149179"/>
            <a:ext cx="12192000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2312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1FC4062D-A913-6D6D-B879-9D45AC1D7CEA}"/>
              </a:ext>
            </a:extLst>
          </p:cNvPr>
          <p:cNvCxnSpPr/>
          <p:nvPr/>
        </p:nvCxnSpPr>
        <p:spPr>
          <a:xfrm>
            <a:off x="0" y="1149179"/>
            <a:ext cx="12192000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" name="Título 1">
            <a:extLst>
              <a:ext uri="{FF2B5EF4-FFF2-40B4-BE49-F238E27FC236}">
                <a16:creationId xmlns:a16="http://schemas.microsoft.com/office/drawing/2014/main" id="{DD97BCC1-8035-8EB7-5120-98E039461D96}"/>
              </a:ext>
            </a:extLst>
          </p:cNvPr>
          <p:cNvSpPr txBox="1">
            <a:spLocks/>
          </p:cNvSpPr>
          <p:nvPr/>
        </p:nvSpPr>
        <p:spPr>
          <a:xfrm>
            <a:off x="406400" y="410028"/>
            <a:ext cx="9144000" cy="60597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CL" sz="3200" b="1">
                <a:solidFill>
                  <a:schemeClr val="accent2">
                    <a:lumMod val="50000"/>
                  </a:schemeClr>
                </a:solidFill>
                <a:latin typeface="+mn-lt"/>
              </a:rPr>
              <a:t>Título</a:t>
            </a:r>
            <a:endParaRPr lang="es-CL" sz="3200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8" name="Subtítulo 2">
            <a:extLst>
              <a:ext uri="{FF2B5EF4-FFF2-40B4-BE49-F238E27FC236}">
                <a16:creationId xmlns:a16="http://schemas.microsoft.com/office/drawing/2014/main" id="{6E1C1CFD-F831-63FA-FDC8-A1B239F7B11D}"/>
              </a:ext>
            </a:extLst>
          </p:cNvPr>
          <p:cNvSpPr txBox="1">
            <a:spLocks/>
          </p:cNvSpPr>
          <p:nvPr/>
        </p:nvSpPr>
        <p:spPr>
          <a:xfrm>
            <a:off x="406400" y="1395869"/>
            <a:ext cx="9144000" cy="7957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CL" sz="2000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961888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73594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7</Words>
  <Application>Microsoft Macintosh PowerPoint</Application>
  <PresentationFormat>Panorámica</PresentationFormat>
  <Paragraphs>7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de Office</vt:lpstr>
      <vt:lpstr>Title</vt:lpstr>
      <vt:lpstr>Title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portada formal</dc:title>
  <dc:creator>Elenita Fuenzalida Cuadros</dc:creator>
  <cp:lastModifiedBy>Mauricio Diaz</cp:lastModifiedBy>
  <cp:revision>5</cp:revision>
  <dcterms:created xsi:type="dcterms:W3CDTF">2022-08-08T18:22:31Z</dcterms:created>
  <dcterms:modified xsi:type="dcterms:W3CDTF">2024-10-22T22:22:19Z</dcterms:modified>
</cp:coreProperties>
</file>